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10"/>
  </p:notesMasterIdLst>
  <p:sldIdLst>
    <p:sldId id="256" r:id="rId2"/>
    <p:sldId id="258" r:id="rId3"/>
    <p:sldId id="257" r:id="rId4"/>
    <p:sldId id="262" r:id="rId5"/>
    <p:sldId id="261" r:id="rId6"/>
    <p:sldId id="263" r:id="rId7"/>
    <p:sldId id="264" r:id="rId8"/>
    <p:sldId id="270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80" d="100"/>
          <a:sy n="80" d="100"/>
        </p:scale>
        <p:origin x="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B0D19-AC9B-49BE-A569-1D2BD178CAC3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63789-2DFA-4CC7-A841-0D620D1EF574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92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2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94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5175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134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4060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4532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7712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3196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90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719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8630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24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087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400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979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575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207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09/12/2013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757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2.xml"/><Relationship Id="rId7" Type="http://schemas.openxmlformats.org/officeDocument/2006/relationships/slide" Target="slide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LIQUIDACION%20DE%20NOMINA%20(1).docx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.co/url?sa=i&amp;rct=j&amp;q=&amp;esrc=s&amp;source=images&amp;cd=&amp;docid=IfRXgTeHUcIRMM&amp;tbnid=-0-fEcZm9BBXKM:&amp;ved=0CAUQjRw&amp;url=http://8boom.blogspot.com/&amp;ei=wpI8Uua4HYb89gTJtoFQ&amp;bvm=bv.52434380,d.eWU&amp;psig=AFQjCNEGLTYfvA1Mn2LdU-Gu-2Z4Xfv-tw&amp;ust=1379787838203855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PAGO%20DE%20NOMINA.xls" TargetMode="External"/><Relationship Id="rId4" Type="http://schemas.openxmlformats.org/officeDocument/2006/relationships/hyperlink" Target="http://8boom.blogspot.com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google.com.co/imgres?um=1&amp;hl=es-419&amp;biw=1024&amp;bih=655&amp;tbm=isch&amp;tbnid=mWqoPkitVYQtfM:&amp;imgrefurl=http://paralideresblog.blogspot.com/2010_05_09_archive.html&amp;docid=sSMLwoaxF8kqmM&amp;imgurl=http://1.bp.blogspot.com/_rvRR1DTEqNg/TAQD_KjiNgI/AAAAAAAAB6Q/rOmE0H8t2E0/s400/opera-en-Ubuntu-10.04-8.jpg&amp;w=400&amp;h=275&amp;ei=5Jk8UvTyM4eC9QSiz4Fo&amp;zoom=1&amp;ved=1t:3588,r:5,s:0,i:93&amp;iact=rc&amp;page=1&amp;tbnh=181&amp;tbnw=257&amp;start=0&amp;ndsp=12&amp;tx=4&amp;ty=3" TargetMode="External"/><Relationship Id="rId5" Type="http://schemas.openxmlformats.org/officeDocument/2006/relationships/hyperlink" Target="http://paralideresblog.blogspot.com/2010_05_09_archive.html" TargetMode="Externa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433791" y="1819526"/>
            <a:ext cx="2198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dirty="0" smtClean="0">
                <a:solidFill>
                  <a:srgbClr val="FF0066"/>
                </a:solidFill>
                <a:latin typeface="Monotype Corsiva" pitchFamily="66" charset="0"/>
                <a:hlinkClick r:id="rId2" action="ppaction://hlinksldjump"/>
              </a:rPr>
              <a:t>La nomina</a:t>
            </a:r>
            <a:endParaRPr lang="es-ES" sz="2800" dirty="0"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5138037" y="161918"/>
            <a:ext cx="1895071" cy="8002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MENU</a:t>
            </a:r>
            <a:endParaRPr lang="es-ES" sz="4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15616" y="1333348"/>
            <a:ext cx="410445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dirty="0" smtClean="0">
                <a:solidFill>
                  <a:srgbClr val="FF0066"/>
                </a:solidFill>
                <a:latin typeface="Monotype Corsiva" pitchFamily="66" charset="0"/>
                <a:hlinkClick r:id="rId3" action="ppaction://hlinksldjump"/>
              </a:rPr>
              <a:t>Legislación laboral - Word</a:t>
            </a:r>
            <a:endParaRPr lang="es-ES" sz="2800" dirty="0" smtClean="0">
              <a:solidFill>
                <a:srgbClr val="FF0066"/>
              </a:solidFill>
              <a:latin typeface="Monotype Corsiva" pitchFamily="66" charset="0"/>
            </a:endParaRPr>
          </a:p>
          <a:p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790479" y="6016691"/>
            <a:ext cx="6859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dirty="0" smtClean="0">
                <a:solidFill>
                  <a:srgbClr val="FF0066"/>
                </a:solidFill>
                <a:latin typeface="Monotype Corsiva" pitchFamily="66" charset="0"/>
                <a:hlinkClick r:id="rId4" action="ppaction://hlinksldjump"/>
              </a:rPr>
              <a:t>VIDEO - Como liquidar nominas en </a:t>
            </a:r>
            <a:r>
              <a:rPr lang="es-ES" sz="2800" dirty="0" err="1" smtClean="0">
                <a:solidFill>
                  <a:srgbClr val="FF0066"/>
                </a:solidFill>
                <a:latin typeface="Monotype Corsiva" pitchFamily="66" charset="0"/>
                <a:hlinkClick r:id="rId4" action="ppaction://hlinksldjump"/>
              </a:rPr>
              <a:t>excel</a:t>
            </a:r>
            <a:endParaRPr lang="es-ES" sz="2800" dirty="0"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9" name="2 CuadroTexto"/>
          <p:cNvSpPr txBox="1"/>
          <p:nvPr/>
        </p:nvSpPr>
        <p:spPr>
          <a:xfrm>
            <a:off x="364106" y="246861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dirty="0" smtClean="0">
                <a:solidFill>
                  <a:srgbClr val="FF0066"/>
                </a:solidFill>
                <a:latin typeface="Monotype Corsiva" pitchFamily="66" charset="0"/>
                <a:hlinkClick r:id="rId5" action="ppaction://hlinksldjump"/>
              </a:rPr>
              <a:t>Planilla - Excel</a:t>
            </a:r>
            <a:endParaRPr lang="es-ES" sz="2800" dirty="0"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10" name="2 CuadroTexto"/>
          <p:cNvSpPr txBox="1"/>
          <p:nvPr/>
        </p:nvSpPr>
        <p:spPr>
          <a:xfrm>
            <a:off x="5004048" y="3075145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dirty="0" smtClean="0">
                <a:solidFill>
                  <a:srgbClr val="FF0066"/>
                </a:solidFill>
                <a:latin typeface="Monotype Corsiva" pitchFamily="66" charset="0"/>
                <a:hlinkClick r:id="rId6" action="ppaction://hlinksldjump"/>
              </a:rPr>
              <a:t>Aportes empleador</a:t>
            </a:r>
            <a:endParaRPr lang="es-ES" sz="2800" dirty="0"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11" name="2 CuadroTexto"/>
          <p:cNvSpPr txBox="1"/>
          <p:nvPr/>
        </p:nvSpPr>
        <p:spPr>
          <a:xfrm>
            <a:off x="755576" y="4066164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dirty="0" smtClean="0">
                <a:solidFill>
                  <a:srgbClr val="FF0066"/>
                </a:solidFill>
                <a:latin typeface="Monotype Corsiva" pitchFamily="66" charset="0"/>
                <a:hlinkClick r:id="rId7" action="ppaction://hlinksldjump"/>
              </a:rPr>
              <a:t>Aportes empleado</a:t>
            </a:r>
            <a:endParaRPr lang="es-ES" sz="2800" dirty="0">
              <a:solidFill>
                <a:srgbClr val="FF0066"/>
              </a:solidFill>
              <a:latin typeface="Monotype Corsiva" pitchFamily="66" charset="0"/>
            </a:endParaRPr>
          </a:p>
        </p:txBody>
      </p:sp>
      <p:sp>
        <p:nvSpPr>
          <p:cNvPr id="12" name="2 CuadroTexto"/>
          <p:cNvSpPr txBox="1"/>
          <p:nvPr/>
        </p:nvSpPr>
        <p:spPr>
          <a:xfrm>
            <a:off x="3825128" y="481550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ES" sz="2800" dirty="0" smtClean="0">
                <a:solidFill>
                  <a:srgbClr val="FF0066"/>
                </a:solidFill>
                <a:latin typeface="Monotype Corsiva" pitchFamily="66" charset="0"/>
                <a:hlinkClick r:id="rId8" action="ppaction://hlinksldjump"/>
              </a:rPr>
              <a:t>Trabajo suplementario</a:t>
            </a:r>
            <a:endParaRPr lang="es-ES" sz="2800" dirty="0">
              <a:solidFill>
                <a:srgbClr val="FF0066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267744" y="557972"/>
            <a:ext cx="561148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LEGISLACION LABORAL</a:t>
            </a:r>
            <a:endParaRPr lang="es-E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7956376" y="18864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Monotype Corsiva" pitchFamily="66" charset="0"/>
                <a:hlinkClick r:id="rId2" action="ppaction://hlinksldjump"/>
              </a:rPr>
              <a:t>MENU</a:t>
            </a:r>
            <a:endParaRPr lang="es-ES" b="1" dirty="0" smtClean="0">
              <a:latin typeface="Monotype Corsiva" pitchFamily="66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323528" y="1956310"/>
            <a:ext cx="7632848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Monotype Corsiva" panose="03010101010201010101" pitchFamily="66" charset="0"/>
              </a:rPr>
              <a:t>Es una rama del derecho cuyos principios  y normas jurídicas tienen por objeto la tutela del trabajo humano realizado en forma libre, por cuenta ajena, en relación de dependencia y a cambio de una contraprestación. Es un sistema normativo heterónomo y autónomo que regula determinados tipos de trabajo dependiente y de relaciones laborales.</a:t>
            </a:r>
            <a:endParaRPr lang="es-CO" sz="2800" dirty="0">
              <a:latin typeface="Monotype Corsiva" panose="03010101010201010101" pitchFamily="66" charset="0"/>
            </a:endParaRPr>
          </a:p>
          <a:p>
            <a:endParaRPr lang="es-CO" dirty="0"/>
          </a:p>
        </p:txBody>
      </p:sp>
      <p:sp>
        <p:nvSpPr>
          <p:cNvPr id="20" name="CuadroTexto 19"/>
          <p:cNvSpPr txBox="1"/>
          <p:nvPr/>
        </p:nvSpPr>
        <p:spPr>
          <a:xfrm>
            <a:off x="2915816" y="5601417"/>
            <a:ext cx="58326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 smtClean="0">
                <a:latin typeface="Monotype Corsiva" panose="03010101010201010101" pitchFamily="66" charset="0"/>
                <a:hlinkClick r:id="rId3" action="ppaction://hlinkfile"/>
              </a:rPr>
              <a:t>LIQUIDACION DE NOMINA (1).docx</a:t>
            </a:r>
            <a:endParaRPr lang="es-CO" sz="2200" b="1" dirty="0">
              <a:latin typeface="Monotype Corsiva" panose="03010101010201010101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182616" y="351324"/>
            <a:ext cx="31550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LA NOMINA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15616" y="2065887"/>
            <a:ext cx="7523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Monotype Corsiva" panose="03010101010201010101" pitchFamily="66" charset="0"/>
              </a:rPr>
              <a:t>En una empresa, la nómina es la suma de todos los registros financieros de los sueldos de un empleado, los salarios, las bonificaciones y deducciones. </a:t>
            </a:r>
            <a:endParaRPr lang="es-ES" sz="2800" b="1" dirty="0">
              <a:latin typeface="Monotype Corsiva" pitchFamily="66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7812360" y="260648"/>
            <a:ext cx="9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Monotype Corsiva" pitchFamily="66" charset="0"/>
                <a:hlinkClick r:id="rId2" action="ppaction://hlinksldjump"/>
              </a:rPr>
              <a:t>MENU</a:t>
            </a:r>
            <a:endParaRPr lang="es-ES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149080"/>
            <a:ext cx="8784976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7668344" y="26064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Monotype Corsiva" pitchFamily="66" charset="0"/>
                <a:hlinkClick r:id="rId2" action="ppaction://hlinksldjump"/>
              </a:rPr>
              <a:t>MENU</a:t>
            </a:r>
            <a:endParaRPr lang="es-ES" dirty="0"/>
          </a:p>
        </p:txBody>
      </p:sp>
      <p:sp>
        <p:nvSpPr>
          <p:cNvPr id="10242" name="AutoShape 2" descr="data:image/jpeg;base64,/9j/4AAQSkZJRgABAQAAAQABAAD/2wCEAAkGBhQSERUUEhQWFRUVFxcYGBcXGRUXFhkXGBgYGBcXFhwYHCYfFxokGhcaHy8gJScqLSwsHB4xNTAqNSYtLCkBCQoKDgwOGg8PGikkHyQpKSksKSwpLCwsKSwsLCwsLCksKSksLCkpKSkpLCksLCwsKSwsKSwsLCkpKSksLCwsLP/AABEIAL4BCgMBIgACEQEDEQH/xAAbAAACAgMBAAAAAAAAAAAAAAAABQMEAQIGB//EAE4QAAIBAgMEBAgJCgMIAgMAAAECAwARBBIhBRMiMQZBUXEjMkJTYYGT0RQVFlJykZKhsTM0VGJkc6OywfBDY7MHJIKDosLD0uHxlNPi/8QAGgEAAwEBAQEAAAAAAAAAAAAAAAEDAgQFBv/EAC4RAAICAQMEAQMCBgMAAAAAAAABAhEDEiExBBNBUWEikaFS8DJCYoGxwQUUI//aAAwDAQACEQMRAD8A9Hooor5Q9QKKiiRmZiWsqm2gXnZT1gnrqWHD5hfMw56EJf8ACtUAXovW3wI/PP2U91Y+BHzh+ynuooLMUVn4G3nD9laz8DPzz9laKCzWipBhT877v/mqsEjEsGFiCPqIvSoLJqKKKQBRVPH41kKJGueSQkIpOVeEXZmNjZQOwEm4FR7jG/sv8etqIxhRS74Pjf2X+PRuMb24X+PT0gMaKXfB8b+y/wAej4Pjf2X+PS0/IbDGil3wfG9uF/j0fB8b24X+PRp+Q2GNFLtxjf2X+PR8Hxv7L/Ho0AMaKXfB8b+y/wAej4Pjf2X+PRp+QGNFLtxje3C/x6Pg+N/Zf49GkNhjRS74Pje3C/x6Pg+N/Zf49Gn5AY0Uu+D439l/j0bjG9uF/j0afkNhjRS7cY3twv8AHrO4xv7KfR4cf0o0hsMKKqbPx28DZlyOjFHS98rAA6HylIIIPYatVlquQM1g1mikI2wI8f6Z/lWrVVcB5f0/+1Kt1oy+TFc90l2nLGyhSUU24u066Xtpbs666GkXTC24UHrkX7gxquL+NDjyUcD0mkQBZBntzPX6NRp9dP8AAbWjm8U6/NOjd9uuvPhBbxesd4/vSpMNiMjXHCRqCCR2cuw2rsngjLgq4J8HpNL/APEk71/kWq+w9uiYBX0kA7g3pHpqdDxyfT+7KtcE4uOzJU09yWsVmsVgZQk/PcP+6xH/AIqeqdR30jk/PcP+6xH/AIad1v0Zkctg8BiRu14492giZ8yHMDiAzvHctcbscyL62AuNLuyRit6m+zZcozfkt3+TTxcvFvN7vL9VvVVKHAY4oQ0rBxnOjoAXycHK53RfXKbacwAbGfpBgsSZGfDHKGVBfOFsU3xGYEjhu631PpU626OdrREomDH8TLvAzFAxO5Y5lR/yYDACLORz1tlvpyYbXhxO9doc9mRAMhj8dRLluJDbd5mXNbW1uw1JHDigmKuxuxJhLMtxq1wLXCjLlsSBY810JasIMWCSl8rWHFLEzrZk4pGA4yFDrpc8QFzqaL38ATxHF5MV8/i3BbIBfisqgdQGWxY631Cm9LsVNjkQteQgRS+TCCDeTISLtmf8mLadvzhRLs7G+EKFs7FAW3qeMiy6qNMsed1sh1A5qw0rfEbNxuaR1ZgTlFxIlyobEEboXURqM8WhI5Nz8rSr4ESsMfnGUnLZ8ucRE85cu/INg1t1YqD1/rVXx2GxbK2QTtmRVG8bD3BV5TdgulyTGNPJ5nS1M4IcUDiMzaFDumZlsJMpAygaKt7cwuvU3jVD8X4rPl3kmS6AsZFJKZob5dMyyZRNduvMLX0CpNX4HRjfYwAsVkZr6qDBksVfKItQbglC2Y8wbXrSCLGKfL1JbQwlOJnMm8zG97ZMgFhfnpeopMBjwihZGZuEljItwwWxB5XS45ai/km+m2OwWNyNupGJYk33ijKwM9gOXBbc3F+o3DcQo2+BFuFMU2GQFnWXOczXjz5ArlTqCFu2UW1Nus86qNFjc8PjMFkVixMNsrCISAgAcg0oFurlfQ1cgjxP+9DNxEMYSzK2VjntYKTlUcI1Cm4NwbFmq/A8Xk8eQmygKZEDWMzFy1m4mEYUA5+0XuNUv7DN0mxS4Xwm83u+jW67remNnQOVGqKdXAuTa172tatNNjkUljJeyA5BARZmhUbseeuZM1+H1WpnsbC4lXRp5CeEB1zArcRQ8QAA4t6JTfsPYRZZFs3GoMoYqixZeF052jPDdhZriS/i6EcfLK01fgRNiExjJuyrkML5rxDhs9lcgg7y+QnLpz150RjHtvPGXV2QMYiL7uXKpIHibwR9Q77Xq3NhsRbDva8kaWkAdbteSAuoLWBuiPqdL9fXVRNmYpwqzM/OAsyyoFAR4WYKoW+8BWQ5tLgjnoFE18DN9n/DBJDvC5S758wiWy62LkMxJGlgLXFteYPR1y4wePubu1t1lurpctaOzAEgBriS5svMceoydBs5XESb38plGbW+vf1/3qedSy+9jcRZgvznF/vIv9BKv3qhgvznF/vIv9BKv1GfJczWKzQayZNsB5f0z+C1bqpgPL+mfvVTWNobSWEXIJJvZVGpt+HUL+mtmfJbrjOmTO0qryVVzLobG+hJI5G4tr1VdnxbyG5Zvoo1kF+wggueq5PqFUHZGFyGuNBxNprzU3Itf66pB6XZSCp2Jo5iujD+/R21ewuEM5yxjMefYAO0nq/GpI9nMzBYyDmNuKy5dL8Q/qOfKuq2DsrcRZTbMSS2Xl2AD0W/E10vPSNylS2FmzuiTRPGwdTlN24T6NEN+Xf2+qm3lv3r/ItX6oH8pJ3r96D3Vxzm58kbbe5vWKzWKwMov+e4f91iP/FTukj/AJ7h/wB1iP8AxU7rfozI5A9HsZqQ5ViUzESsWYqmXeXZeFc5LbvUa8jaxsdIsLPJOI482WSNhfM6xhd1OrhlAyvd2iNzqNLVHB0bxSqt5bssquSZHKmwszlRGPG1OW//ABcwcy9Hp7KLpm4lN5Zi0lzEZH4hwlhGSVAK9t+rqT3u0QNMXsPGOJgWusmYBBNIvMTqDm1KqM8RK6A5CLaDNLPsbGZxu5AqjeWIdwOLe2BXlcZozyJ4TroAd4+j+JCqGl3gWOK6F5VzuN2JgzgXCssQINr3d7jWpdmbOmhnBdw94lUqZHLHKY1LKGGgW5JJJJuPFLNS1bcodEGG2JiVIK3QGRmA37tku92D3HhyyWTXxbX9NaHYWLF/DORulUeFN82RA44gTmMgds2mhtdeq5jtjzNJIwsVYqdZJkJjG7vAQoyopyOcwueK1tWNb7I2JLFIrySFiAQ3FIwy7uMKoDaGzoxzHU3udSRS1bXa+wUEuEkmwLRXRpMgQkOWUuhGYFjcgjLY3ub3rTH4LFSSF1JjzKbBZiAvBIpSwUqWLsj7y2lrdWq/FdGJEhbLIECm58JIq5LzM3EQwXikR72N8nVpVw7FxIzFWBbMTnMs15AVkUZgFKpkzjkNco5UbLhoCLamFxS4ONRnaUbwWjeXMSVkETF1zHhJUkElb9dhUc+xcWG4JFRbzWO8YXMrTkC3i5szx6gX056AGXD9GZ87byUsjMmbjk4lBBK2CgrYDL4xuD1XrMewcSAONS9o/CGSe5yogyFRYZcysc17nN1EmnaXlfYRWl2BixG6xHIWZyBvpCylnnZbuLFyM8d735HRrC8zbDxJkZyS17A2ndDIueRgqkDwIAaPQc8npudxsaZcGYmkAYzKRxmxRmUCHOU0ubjxTe4HWaixPR6YJcz2YhVJaR+JcuHUISVsCzpIM2W/hOWpFPVflfYKJJNh4vgO+YnPdyJGA0WIKwBFrDLKSttc99eqXD7PxPwaZd5xs9423hZsuZc65+SkgMosBa+oBqB+jUoS7ykFUtmMstltEQLkBQbSZWvbyRVXHYCdJbM5UESHetJIiWyyHc8/WWAzDUjRb0ufK+wFnE7ExZhIWRt4QigmaQZQEk+bYEhymvMhfKtYtNmbPmSVnkcsGDXBdmAOe6ZQdFslxpaquB2LOk8blgECuCm8kYKC0hVFDKL5cyDMTqF8UEA0/qc5vjY1FAKDRQagUEeC/OcX+8i/0Eq/VDBfnOL/AHkX+glX6J8lfJmg0UGsmTfB+X9IfyrXO7WmYyEuGQE2XMDkIHK/PW+vrrosF5f0v+1almjVlIcAqRqGtlt6b1ROhJ0zjkmC3PMa5hbUdRa/X/fPr1c630v6Cbf331WgmJkcRqzIuYprxKhJAGup69OfOtDIpuANVOosRb0a3Jt/Wq6S5awo4xqer0a5hb767k1xWycOXcdYUhmBtoBfIPWeLuFdDa3i3Unsa33aisyRKfI0NUG/Kv3J+BrfD4s6LJzPJrEAnsN+R/GtZB4Vvop/3VNqjKNqxWRRWBizHTiPE4eRyFS00ZY6KGcIUzHkAchF+21PN+vzh9Yqm8YYEMAQdCCAQR2EHmKo/J3Dfo8Ps091btVuDSZQPRlyIwJYFyOrFhmzMymM70lifCNkN7W8bxjqDDh+izGJczxI4B5FjZmjdS5N/HJZc1tLKLHlTX5O4b9Hh9mnuo+TuG/R4fZp7qr3jHbiVMV0cZ1kLSQl5CL31UKZZpWRc19LyJ5P+GNBoVjXowwNzJC5CqDmz+FsYDkl18TwJA56NqOea/8AJ3Dfo8Ps091Hydw36PD7NPdR3v3sHbiabI2K0Mwcyow3SxnW7EgIBbMTlAym2pB00BuzUcL0RyrZpkJFypuTx+CtL1WfwZJ5+NzPOmPydw36PD7NPdR8ncN+jw+zT3Uu6PtxItsbAM07yCVQGjKAFvFujpYAc1JcMdeY5HQjfa+yDLI7K8PGgUF7llABBRbHLka9zcHXyW0tt8ncN+jw+zT3UfJ3Dfo8Ps091HdDtxF69EAUAeWNiFKgm+gy4gADUWAaZGsAPyQ5WFiPo65zlmh4pHORmYrKDJKVaaxOoDqVA5WF7dTD5O4b9Hh9mnuo+TuG/R4fZp7qfeYu3E0x2xC5g8Kh3QiBZic4Mbq5kjsbZny2N/RzqDCdHSmFeEyRsWaNuIkod2Yycw0Iz7s3t26ltSbXydw36PD7NPdR8ncN+jw+zT3Uu74HoiLJ+iTNo0sJXdNHb0MjAIb3JRWII15AcNxc7jouxMhaaIbxs1l5Xyzrfq1tMvO54OZ0sw+TuG/R4fZp7qPk7hv0eH2ae6td5i7cTOwdmtA0haSNt4wYhdACM12A7SSvO501ZudOd8vzh9YpL8ncN+jw+zT3UfJ3Dfo8Ps091TlJSds0opDwN2a1q0yjmwFu0ik2xVEM0sAACECaMDQAMcsiqOoB9bfr1TweyYZJcU0kUbn4QwBZFY6JHpqO29GlIKLOyZBJJiZV1R5VyN1MEjRGZe0ZgQD12plahVsLDQDSw5eqisN2zVmaDRRWRG+D8v6Q/lWk3S/HEKsS6l9W+iDov/E1vUDTjCOAWuRq1h6eFeVYx+A3oUZiuU30AOvIc+/+9KpF07EnT3OOtuY2vYtcX6gxI0UDstrz1FzVbZsGdWLa5mJLHQggeMD9K/fpXYtsBOrX6Vjpzso6tbe+lz9HpAx3eUJe4zEXBOvIA8vQRcfXVVJU/ZTWi1s7BrGiqAx7SQbk9bG/Pl9VquA6Xt9X9/1rb4GSRmJPMkggerTUDu9FTfAk61B7+L+a9YbJtlUjNYKL6i5N7AA359unKtptJbf5a/cze+rwpc8waW4+YR6w+tZe4ImoooqYwooooAKKKxQBmi9c9t3YyiT4UDIpAAlMbMHVQLCWMciVHjIQQy30uNbL7Skw2X4TZ4mtlxUYslja2+Ufkz+sOE+iunsOUNcXYDi9FYvWa5hhRRWKBGaKhxmIEaM7WGUE8RCgkAkC57eVLcFg95AZfHuA8c0bMJL5eInOQoAa4CeLlAvXTiwOabuhN0OKgnxiIbE8XUqgs57lW5P1UuwOMM8cbSPlEi5smHzSSEaAlmQeCW/ZrrbNpTPCQAAthHWy2BiyKASOYdiBIrnndr+kEVfH0UnvIy50L36QIovJFiIl+e8Lhe8lb2HfTKOQMAVIIIBBGoIPIg9Yrfa0nGB2D8aT7BXdtNAPFjZWT0JKufKPQHDW76XUdPGEbiajuhxRRRXAMX47hxGFftd4j9GRCfuaMGo+jrZoTJ52SWT1M5y/9IFUumE7AYdI/wApJMQnoO7dc3cM4Pqp5hcOI0VF5IqqO5QAPwqrf0o0+CWiiipGQoNFYoA0VCCSCNTezKDY2AuDcEaCtzK/zl+yf6tRRWrA14+uQ+oKP6Vruj5yT7X/AMVJRQBrkPzn+01YMd/Kf7be+t6KQzXJ+s/2m99YEQvfUm1rkk6XvbX01vRegRkUVii9AGaKxei9AGaKxeikMW7alY7uCM5XxDGMN8xApaRx2kLoPSRS/H9Io4v92F4MPCAhLxOzShdCiZlKiOwsWNyb6Ac6ubXn3M+GxBVmRDIjBFLMN6llbKBc6rb10u2jteTGx4qII4yMrRqy5DYKjqrAm5LMrcxaxGvVXrdLSx7ciatlvY827l3K/kXTeQa3yqLZ4gTqVGYMvYCR1U9pBtjEEQpImkqyxGMMDq0t0aMi99VY37Mt+qp4NvhsUcORlIU87+OGPDflYxgOOu165eoxfVcR8jeku18SBPGk0rw4cqSXUlA0ubSN5BrGuXXmLk86d1q6AixFweYOoPeDUMU1CVtCDBdHcICHSKOQ8w7eFbvzOWP31Iej8fihpRGecQciPXmLeMF/VBA6rUok6LYUm+5VT2pmjP8A0EUj6W7Kw+Gw5dEIlZgqNmkYhjrmuzaEAE353tXpw6yEnVGdDb5Oo+CIuMOZjGW3ckZU5FkyIY2ie2jhb5sv62nKttpYxI8VE2t8jCYqLhYreDMttRaTkbaDP1Xrktl9OJJjusRHHKpGmZfKA0uNR1ff1WrtSsUUPgUVBJZgFAXQgHMfTbSuxSTVoxKDi6ZzPSDpIVkCxhSzLnzG5UKSQtgPG5c72AuaV7A6VAYiQzWtJkGcArZYwVDFddNTm1uuptYGrG3OjYIklSQx5ULBQq5OAMx9Ivryt3GuFhnsQ2nr1HKx9BFtK5prUqZ1whFx2PaqzVXZgO5izeNu479+QX++rVeM1TokKMHhGknOIlUrkBjhQ8wt+ORuxnPLsXvptWbUUN2F2FFFFZEV8dit3E8hF8iM1u3KpNvuqthdgF0Vpp5y7AM2SRo0FxfKipyA5a3Olbbe/NZ/3Mn8hqXa2EMmFChS35IkKUvZSrHSTgflqjWDC466rDgUnS2MfJpPO4r28vvo+TSedxPt5ffShMDjVWMIBGoyghMhItfLfNJ4oHMZmAJsLgVJjYcakcjiRyQrkLeMgHLiPFGXWxGHsNevnxVXR/UifcYz+TaeexPt5ffR8mk87ifby++l8+GxuUlWkHLKpMRkyGVy2axAMu7ya5gLX1vVyZMTaDViwQZypiUb26ayg3BjtnuEvqdOohaX+ofcZJ8mk87ifby++j5NJ57E+3l99L4MLjGtmeVALXu0JYteAPcqCMlt+VHPly4RUQwuNRnYbwsUW5zw5TljZb66iW+Q3sAQG5E0aH+pC7jGvyaTzuJ9vL76B0aTzuJ9vL76VRYHGaMwZnC6AtFa6fDAlr5gr2kg4teu5NjVnZuHxl0MjtZXHCTHxIZXzZ7XJIjK215ihxr+YNbLnyaTzuJ9vL76Pk2nnsT/APkS++sYX4R8LkLX3GVgtyhGYGPKQAbjTeXBHeTpajDhsaihi7u2VbgtEdckLOF0AuXEqjXkey1LS/Y9bL/yaTz2J9vL76Pk0nncT7eX30seLaBZiGKgo+UeCspO8yhjm8cEx2IUiw5863jweLScBXkMO+diWMbEqXB4rsCFyaAAEhg2g0J1of6kLuMYfJpPO4n28vvqptHAnCqJo5ZWCsgdJHMgZWYIcubVGGa4IPoNP4pLqDYi4BseYuL2PYaV9K/zV/pRf6sdSTd0UUmy2aV7T2LvHEkbmKUDLnADBl+bIp0YX5dYpq3M1isxm4O0aOWwMTRs0uOlUtAeBQLIM40kUAXkZhwrppZhzp1hejbTYeR5LxzzOsqHrhKaQL3qPGHXmcVT2nhFjnixKRBnVwHeQkxqrjdqxFyVysVbhXrbUXvTiWBsIWnu0qsP94GmbMuiyRqTbkcmQdWS1yDf2+nxqX/o97/Bz5sj4RS2ZtIyZo5FyTx2EkfYepk+dG3MH1c6YXqXbWwBiMjqzRTJ4kqjiF+aMD4yHrQ/dSKXas0BCYiAu3IPhiJA3p3RIkTusRXJ1HRSi7hwahlUhtJIACSQABck6AAcyT1ClOGwXw9gzqfgi6op0376jeEcxEPJ+cdeQqrtDbuExEUkLz7rOCpDho2B7nAHPqqxgumDooV445wtgJMNLDla2g4HYFT6Lms9LjjF3k5Ku62J5OiGDhYMqMG6gHc9o6ybCt8bM5BKBSwsFViVW3eASNPRSrbHStgS3wWYcGbjaJRlUhS3CzXF2H11ZwO0d6gMYV30zZSTErWvZnsNB2AFj2a3rtlOO+5nTLllLCYKTGGVcQwSON92YoieI5VYF3OpHFyAFyKii/2dRrKrbxmjDXMbDWw5LmH1HTlermyvAYyWF3ztOizKxAW7rdJFA6hYCw7B6K6GvPy5pJ7cM3bRk0UUVxN2IKKKKQBRRRQBQ2/+a4j9zL/I1SbV3m4iEYckvCGEbZGKeUM3ki3Xp31Ft/8ANcR+5l/karOPwjyQIsfPwZK52jzKF1XOnEupB055bciatj/2Zn/CKsJs7GlxvJiVO6uUcBSg3ZbLY3DWD3IVb5uZuMs8GFxYgkDFjITFa8oLXFt+6MCuVW1Kpdba6reqcPRvFKpXekjdRooWQqOFYRlAyaWMb63Fw1ja5y5wGDxLMzBwxQxEkTSFJAEwzZVBuEU5ZDnNyc5vcMa6Hv5RA1iixqPErM7PkBa0q5CE3WZSDyYkScZ0OcC/ZmTZmMY+EfgspILrkFnViGN/GBBOYLysM3VWy9H8XclpSSYcvDIw1y2Ki8ZJ47tn+6rG0tkTvhoo2Zc1mRhvJEUs1ghzamQqARkN7lj2UauN19hlT4sxiRFQzLlQC4lXKQDHkCAld2FVXDHMua9wT1W9rQ4svHkLDMqqSj8CPu5s5cWuwLmOz20y9XI74XYuI3eKWR85mV1Uliy3beWa2XguGQWufF9Avo2ycUSbtmVTYKJpUzcU5DllW6EbyPh1vu/QKVq/AGMPBjGnSRmKxZrlA6NlUE5lezWa4tawaxB1XmY9pYLGkOIiwYs9m3wC+XusiC2RQCgYX5rfK/Mx4jo3iREyROAXuT4SUAOWxDZltyHhItOXCdCQCWPwF9ywD55JJS9t64zorgmNWGqcHCcosPXela52Ao4zZ2Nz+CbKPDG4dQONpytxyzDNCb5TyOosQzCbB4gRBUkOYTOLs1zuHYgEseborBhfW62qqmxMQW43IW6Z7TTG6B4SU1sVyqki573fNrzNrDYCbc4e01sgAmfM1mj0YsG+dwKMxtws+vaN3XAFCPZ2NOYPMwJMhW0gF2CPkK2JOTMY7rwjTxbXzStgcXcG76Mc/hlu4LqTuNPAAoLAXHcPGNfD9H8VYM7BrMTlEsuqsIc6LIQWQMY2N7+UOVzZrsOExqzSyhzljObeMyqm7AHjaAFg5zWu3M9lOUq3VAlYpw2ycYkQQM4IQC6yqRa0dlUXWzhhIS91zA6MLjKw24HGA8J44EGaxzcW8jvr169dPUNxcag8iOv+7Up6V/mr/Si/1Y6k5uT3RSKpls8z30Gg8zRUCppNEro6MLq6srAcyCLG3p7Kh6OyyYgAYnR8OVUx6ElwoKTSW0JIN1A0BzG5IGWzVPFo6OJ4RmkQZWTlvor3Md+p1PEp7bjka9Hos+l6JEMsLWw72m9ksR42lyVUD0ksfwB7qVrgFym5068qnL6yxSM/ZqlHthWiMkNtewFXvysQA8twdLEp10jg25I0gLnMb6XyXPMqLvnYK6XA0Fny17LaZyqLWx1KxRsMqoZQNQBxJfujCx/W1c3tLHYV3IOFhYiwCgRBnY3VVURKzG7cPjilm19pO5ymRmUAAEs7Ei172YrfSzWy80arnRWEh48Sy33koigS9hme5mlsFAsqhyug5nt0xsyqi0rs3xUowEcz2BeNY4VA8UysDPKQByRTIo7lAql/s62wWaWKQks5MoJ5k8n9fI/XW3SqdFixUkjZnnlmSFDpkCyAO/pN4l19Cjtq7idjJDg4RhzlmDoYWtxNLKADm7QVJuOoL6K8nMouTjFcujvg12/q5YzwvR9MbvpmZkbeBIJF8ZNxcZ17QZC+nWAKtbPnlu0WIQLLHa7L+TkU3AkTsvY3XqPotTnDwphMKBfggiNz25FLMe8kE0mTo68mHw0iybvFRxLxkZlYMM7xyqPGS57xa4ruydJGWNRXJwrM9VvgvUUjw+33WQJikWAEsqvdjE7q2Xgk5C5BGVgDpe5vanleLlwyxv6jpTsKKKKiMKKKKAKG3/zXEfuZf5GrbbMLPBCqgG8kAKs7IrDrUldbHsAN+yttrYcyQSovjPG6jvKkAfXVaWeLFYZFWdYyMpNyA6MqlSCCQVYE9fZVse33MzWxXXozOCLur2y5szzAzACO0clvEVSjEMLk315teF+jk0aQgzIqxtFqWcaqmHWy3Bvm3Li2h4+fjAzS7KRsK8O9w6lpA4VSBEtgoyquY6cObUEXJ0qF9hqS18TDdr8YsHclg15OOxy2yrbkptXQpfP4I6X6LL7CZMK8RkHHuiCXcC6JHvCWYN4zIW1BBvqKhfo1MZgZZUAfKtlMgZiiqbqG1DKFcjiPO+lzWk+wkZXUz4azZ9dM0hYSW3xz2bKXAGnJerkIZOjinOTiMMS75rEDJcpOmawYcY3wIOpug1OhAmvf4Cn6LE/RjEvlLTLmyOHYGQcbrKGCi2iXdCLEaJqCbEXdsbBkkkUwuI1ETRi7PpcOFsAOdyvFm5DUNZbR7KwYhnklOIhYSaEXQEgOzBmsdXsbXN+R11sHfxjF52P7ae+pSnJPb/BpRF02ypniAMgR987sVZyu6ld88anQkiN7KbABlB0pY/RafMTnjY5WGZmluVYx+DsQQFARrHW+bUEXv0fxjF52P7ae+j4xi87H9tPfSWSSHoEz7Am3eFUSAvDcMxZ7HUagZeI5RYaqR2kXU64/o3LIY/C6LAIjxMBmyOrNbKc4fMt9QeHr0s8+MYvOx/bT30fGEXnY/tp76Xcl6DQhFtDYc8kzlGCARxqrl3GoSQMgVdApYoS3PhGh0tFiOjE0juxaMFw1yGlOUF8Q27AIAZCJkW5tbJoOVui+MYvOR/bT30fGMXnY/tp760ss/wBoNAg+Tk2t2jk1BOaScF0up3LW0VAQWzakk8tWJcpswNh1hm8J4NUcm/EQAC2ut7i4PPQGpvjGLzsf2099LNvbVG73cEo30jKqZCrMOIZ20vYBbkk6VlylLkcY0yHC4toXEGIOp0ilPiyjqDHkJR1jyuY52ppSzERYkqY3GHxKHQ7wPGSOrMFDKT6QB6qXJ0amY2aZ4YvNRSyvcdmeSxUdwpNJ72WS9j+DFo5YKwYocrW6mte3fb6qmqHCYRIkCRqFVeQHIe8nnepql52EJdsbIc53gNi+ssRJEcxHIm3iyaeNyOl+2uOWfmj3jYXzI3Cw1uTYaNrZwQp8qvSqqbR2RFOtpUDW5HUMv0WGoruw9bKG0t0YcEzz7ExhlKk5L35XUXvra+RbZiDyPDJ6K6/oZjmxEiNIgQYGLJZdFMknlgdXgltbqLHqpPtPok0CmRMQN2oJZZRbhAOgaOzMSOG3Xeuu6M7KOGwBzA711eWQHU52BOUk9YAC+qvTx5FkWqJPIlFUeObZ2m0zEnkpew6rM7OT3ktr6q9Gwm14o5YpJyRFho44w2VmAxEsYPFblljFr9r15bHGWIABJawAHMk8h669pTZ2Gw2BGHxciLvBeQswDNI1izJ1kg2sRyyipY8dyUvR29Y4xjGBc2/jElwlo3V1xDRwqykMCJZFVrEfq5qcYmXKjMPJVmA9IBI/CvOdnOABiIwZGgn8NGoK78KDkxKLpllyNc6DNqOyu+jxKYiAtCwdZEYKw5XII9WvMdVdsZXZ5WTHor0awYeKSDdHJKgG7caMMygBgw7b8+u5rlizYCdcPIS2HkvuJGJJQ6Whc9dr2UnqI9TrYEoWadOQkK4hf+NQkw71lQ3+kKabS2cmIiaKUZkcWI/Ag9RB1BqebCs0KYQyduXwLazSPZ+Jkw8owmJNz/gTHQTKOSnskA0I9Hrp4K+dyY3jlTO7ndBRRRUwMVXm2bE5zPFGx7WRCfrIqzRTsZS+JoPMRezj91Z+JoPMRezj91XKKephbKfxPB5iL2cfuo+J4PMQ+zj91XKKVsNyn8TweYi9nH7qx8TQeYi9mnuq7SPpnj3hwjtGSGJVcw5qGNiR2dl/TWo3J0ONt0UukWHjhZHC4cIp4o93FmbvJF8pGmgFiVOovU7bR2aGyk4a/wC7S315bffXlLvcknUn11rXf/1rW7PWh/xzlyz2xNlYcgEQwkHUERxkH0g2rb4ng8xD7OP3Um/2f4tnwa5tcjsgJ+aLEfVmt6q6SuGScZOJ5U04ycSp8TQeYh9nH7qPiaDzEPs4/dVHF9Kokayh5bWzbsAhb9tyNba2FzWkXTGBuSzd+7PvrXay+mGmQx+JoPMQ+zj91S4fBRx33caJfnlVVv32FLR0sw97Xe/Zu3/oK1fpZEHCKk7uRmCpC5Nr2vY20vR2snpiaY7opT8oQOcGKHfA4oHSNPNYj1RMfwNLtTXgVDa9F6TzdKIUHEJV74nH4imsb3AIvqL6gg+sHUH0Vhxa5CjesUVrNMEVmY2VQWJ7AAST9QpJXwIVYlPhGNhw1ju4wMRN2EA+CQ9t3F7eiup2l+RluL+De4F9eEm2mtKuiGDYRtPILSYlt4Qeax2tCnosmvexpltfaKwQSSsLhFOnWxOioPSWIHrr6TpsXbxUziyz1ZEvR5N/st2Us2MDtygTeAfrXCr9RufUK7fanReCBnxZxU8LHm5KSm5JsqiRCxvyCg006J9HlweHVMqiQjNIwHNjqRfrC3sO700n6QbOafErIs0qmMcEYSPhPlMFIZwx+cVFu0VpR0w43LZM3cy2nSNtnjFshkxJ4b2jzIEmy/OlCHKp5aDUddRJgnidpMK4iZjd0YZoJD+so1Rv1119BpRsjEzvLOkLTuxYRM75pUiVPHe3imVmuFUWAAubXtV2LaZgbcYw5JB4rtYLIvksSDZHtzUnnyqO63K/H4F8/TeczWkhCz4drgRAurRm2/V9TwkZXDDlYV0+B6e4WwzzBRYkM6yKSDYr5FibXUm+uUEXvohwhRcYuIuuUYoRl9PFOFIfXrFwPX311rdKcKgAzgLcKLA5RpdbADlytYdYq2LU1dkM6gmlQYmPD7RwzKjh0vZZEvdJFsQy3AswuD3G1LNj41znhnsJ4SFk7GB8SVf1WH1G4qxN0sHJebCwBAsso1ym+pRgefV66TY3HKHw2IQkASfB2DHj3UoJCPrqY5FIB/rUOswrJDV5RnBKnpOjvResVmvAOsKKKKQBRRRQAUUVgmgDNVto7PWeJ4nByuLHtHWCPSDY0m6XKScPxOFMjK2VmS942I1Ug81pX8B7JZx6BNL76vjxNrVZpbbnD7V2W+HlaOQG4Ohtow6mXtBrXZ2zXncRxi7MbW7O0nsUdZrtMRsZJABI8r25ZpHa3dc6UYbYyx33bypfnlkZb99q9BTdfJ6K65qNLk7DZGy1w8KRLqFHPtJ1Y+s1LjmZYpCouwRiB2mxtXIfAv8ANnJ/fS++sfF/+ZP7ab/2rj7L1W2efauxXg2G40IuQx5i9zfn6eVT4ORcg1GovzHXr7qnTYUQNwGBve4eQG/be/Oj4ji/X+2/vr1F1KXgv3kVMJIMzai9+3tJ9wHqFZ2XjAL3tmaSNuLeWsVIcER6lcpK+rrvVg9HYfmn7b++tothxr4u8X6Mki+nqNZln1KjM8kZKhnDiIhyhw4F/Jw+OP4IatHaEQ6kH/Lxo/mXSk42b/m4j20nvqQYRvPYn283/tWO57OZwXgu4jbMIKKHjUGRS4ImycIYrnuOWfL19lO8RtViwWGOO29MWZ21Noy+a2mXkw1JrlZNn5hZnnYemaY/i1VT0fhBvZged87X+860tavdCeNPydjijPfRoB3zRJ36CIn/AKxS7Bk4sQ4YkstjJiGJBJjjkZVS4uPCOv2FPbSNdjQBWeQMY4xmc53OnLKNfGYkKB2muw6M7NTA4bM6ZZJS0jogJsQpcRL9BAe85u2rQhGclKqolP6I7Pc6akO0P94xscPOPDgTydhkNxAh7rNJb0LXObS6Uy4d2yyDKArMWGa9vEkIFyodAFYALxAHS9dL0QwLJh95Lfezneve5IzAZEudbKmUa12ar2ObToWpjy1I8RFndgIi1ibhgXQW7FusQ7yWPbW3S2N2hRIpDG7zQoCACdXBPpAABbT5tuRNKcdg8X4TNiEmCjluGOXTUkJIqL22N2okxQjtdirpBiySEVrKuYkRlSAQ1nNogqqyWBIYm4NLxj5CgjuDbURkCUMw1ZSigK1jxKWzaEa6VLtUTBlEoids0ako+YF2AEbiLhVQQpVter0a03XKcjEpryJ1QqbC6R63U3U6+Ky1hOy9UKZZ91ul3UOYPmzhSrsGvl3muVRxHQEWy2IFqYo/lasrDU31ZO+4uyE2IzG4I7KMThrmNSCoaQllOVAGRcziwuWUkobt9Wumx2DGTfdg/Rk0+rKBeueWTtujp0qcU2bS4jdqS5ABAB0HGpPC6my3Yc73Oo7q2wEj4ySNUU5EkWSSXQZivKwsOo1vh9mJGbiG5/WCN+JFNo9syqLBQB+6/wDV6jlzzlFqKCOKMXZ09Fc18o5exfZy/wBCax8ppfmr7OevM7EzVHT0UUVAQUUUUAFFFFACrpBsl50QI6oySBwWBYaKwtYEdtcXtXFzwytGZIyVtxBLcwDpc+mvSGFcdjMApmlLFmOcjiYnQADX766sEnwbT9nOLtOc/wCJ9SJ9+n/3Wh2jMT+Wb/oH9Pv7+zXo1wEY8keu5/E1KmHUclUdwA/p6K6h60cocTIf8aT7Vu86fh3dtal2v48v23/v/wC/RXXqttBpWaA1/ByIeQcnmv8ASf1n++r01neSjy5/rf8AvXn6PSTXW1mgNZyKJOfKn+034XrKwTHz3229/wDf3V1lZo3HrZyZwkx6pe7O9atsuX5j9+aSuurFAtbOQ+K5fmv6Tdz/AH3d/qJNjONN1c267nt+/wDD766+rOzVvKgGhzCxtex6jbrsbG3oppWxPI0hT0a6PBcSBJGuWAhmINg0rC8SNnsBlHHaxN8vLxQ46Q7TkuQbjUauWKLxXimTOETnwkBTyPr6zYuyRh4RHmLNdmeQ6M8jG7yHsJJ07AB2Us6Q9GhIM4axQHqLMym2dWdiT6RYC1epGGlHnyy65Wzz+GHfTxxHVQczqGy8ANzEPFFy2q2HK2tewQOCoKm4IFieZHp9NcfsboG0cxkllDMHHLVhlUZCruCfQRpoTr1V2dagjOaSdIVyHe4tVtwYdc7H/NkUrGvesZdv+JK12nGxJvdltcAjMo7xdUsO12PcKt7N2eIVYBmcs7SMz2LFmPoAAAsAB1ACrZrVWS1bnmuIxA3yq4VkwyM2RryAiTg3YVAqDKMzDqKlKXzyliQDmva1rWItlUkR30K8DXYc1Jrr+lWy0L5wLPIAxbnxIMqEA6CwJHrNLNkbDjkkRXBIBLWuSBZdV10Kk9VqWhpFe7FnPtAu/NiW3aKp/IoRI3FIrXJzFeEXJOt9asbm/JT9UDfhame0MFGk0oSNFGdtABa99arHCofIX7IrysjuTPQi9kVhHbybf8tx/K1HrH2pl/Gr0Oyw3igDuZh+FEmBZfLb7V/5hWLHZSzfrgf81v8AuBrOZvnD7af/AK6mMLfPv3qp/ACtfgrf5fs//wCqYH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443163" y="-1303338"/>
            <a:ext cx="3810000" cy="2724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44" name="AutoShape 4" descr="data:image/jpeg;base64,/9j/4AAQSkZJRgABAQAAAQABAAD/2wCEAAkGBhQSERUUEhQWFRUVFxcYGBcXGRUXFhkXGBgYGBcXFhwYHCYfFxokGhcaHy8gJScqLSwsHB4xNTAqNSYtLCkBCQoKDgwOGg8PGikkHyQpKSksKSwpLCwsKSwsLCwsLCksKSksLCkpKSkpLCksLCwsKSwsKSwsLCkpKSksLCwsLP/AABEIAL4BCgMBIgACEQEDEQH/xAAbAAACAgMBAAAAAAAAAAAAAAAABQMEAQIGB//EAE4QAAIBAgMEBAgJCgMIAgMAAAECAwARBBIhBRMiMQZBUXEjMkJTYYGT0RQVFlJykZKhsTM0VGJkc6OywfBDY7MHJIKDosLD0uHxlNPi/8QAGgEAAwEBAQEAAAAAAAAAAAAAAAEDAgQFBv/EAC4RAAICAQMEAQMCBgMAAAAAAAABAhEDEiExBBNBUWEikaFS8DJCYoGxwQUUI//aAAwDAQACEQMRAD8A9Hooor5Q9QKKiiRmZiWsqm2gXnZT1gnrqWHD5hfMw56EJf8ACtUAXovW3wI/PP2U91Y+BHzh+ynuooLMUVn4G3nD9laz8DPzz9laKCzWipBhT877v/mqsEjEsGFiCPqIvSoLJqKKKQBRVPH41kKJGueSQkIpOVeEXZmNjZQOwEm4FR7jG/sv8etqIxhRS74Pjf2X+PRuMb24X+PT0gMaKXfB8b+y/wAej4Pjf2X+PS0/IbDGil3wfG9uF/j0fB8b24X+PRp+Q2GNFLtxjf2X+PR8Hxv7L/Ho0AMaKXfB8b+y/wAej4Pjf2X+PRp+QGNFLtxje3C/x6Pg+N/Zf49GkNhjRS74Pje3C/x6Pg+N/Zf49Gn5AY0Uu+D439l/j0bjG9uF/j0afkNhjRS7cY3twv8AHrO4xv7KfR4cf0o0hsMKKqbPx28DZlyOjFHS98rAA6HylIIIPYatVlquQM1g1mikI2wI8f6Z/lWrVVcB5f0/+1Kt1oy+TFc90l2nLGyhSUU24u066Xtpbs666GkXTC24UHrkX7gxquL+NDjyUcD0mkQBZBntzPX6NRp9dP8AAbWjm8U6/NOjd9uuvPhBbxesd4/vSpMNiMjXHCRqCCR2cuw2rsngjLgq4J8HpNL/APEk71/kWq+w9uiYBX0kA7g3pHpqdDxyfT+7KtcE4uOzJU09yWsVmsVgZQk/PcP+6xH/AIqeqdR30jk/PcP+6xH/AIad1v0Zkctg8BiRu14492giZ8yHMDiAzvHctcbscyL62AuNLuyRit6m+zZcozfkt3+TTxcvFvN7vL9VvVVKHAY4oQ0rBxnOjoAXycHK53RfXKbacwAbGfpBgsSZGfDHKGVBfOFsU3xGYEjhu631PpU626OdrREomDH8TLvAzFAxO5Y5lR/yYDACLORz1tlvpyYbXhxO9doc9mRAMhj8dRLluJDbd5mXNbW1uw1JHDigmKuxuxJhLMtxq1wLXCjLlsSBY810JasIMWCSl8rWHFLEzrZk4pGA4yFDrpc8QFzqaL38ATxHF5MV8/i3BbIBfisqgdQGWxY631Cm9LsVNjkQteQgRS+TCCDeTISLtmf8mLadvzhRLs7G+EKFs7FAW3qeMiy6qNMsed1sh1A5qw0rfEbNxuaR1ZgTlFxIlyobEEboXURqM8WhI5Nz8rSr4ESsMfnGUnLZ8ucRE85cu/INg1t1YqD1/rVXx2GxbK2QTtmRVG8bD3BV5TdgulyTGNPJ5nS1M4IcUDiMzaFDumZlsJMpAygaKt7cwuvU3jVD8X4rPl3kmS6AsZFJKZob5dMyyZRNduvMLX0CpNX4HRjfYwAsVkZr6qDBksVfKItQbglC2Y8wbXrSCLGKfL1JbQwlOJnMm8zG97ZMgFhfnpeopMBjwihZGZuEljItwwWxB5XS45ai/km+m2OwWNyNupGJYk33ijKwM9gOXBbc3F+o3DcQo2+BFuFMU2GQFnWXOczXjz5ArlTqCFu2UW1Nus86qNFjc8PjMFkVixMNsrCISAgAcg0oFurlfQ1cgjxP+9DNxEMYSzK2VjntYKTlUcI1Cm4NwbFmq/A8Xk8eQmygKZEDWMzFy1m4mEYUA5+0XuNUv7DN0mxS4Xwm83u+jW67remNnQOVGqKdXAuTa172tatNNjkUljJeyA5BARZmhUbseeuZM1+H1WpnsbC4lXRp5CeEB1zArcRQ8QAA4t6JTfsPYRZZFs3GoMoYqixZeF052jPDdhZriS/i6EcfLK01fgRNiExjJuyrkML5rxDhs9lcgg7y+QnLpz150RjHtvPGXV2QMYiL7uXKpIHibwR9Q77Xq3NhsRbDva8kaWkAdbteSAuoLWBuiPqdL9fXVRNmYpwqzM/OAsyyoFAR4WYKoW+8BWQ5tLgjnoFE18DN9n/DBJDvC5S758wiWy62LkMxJGlgLXFteYPR1y4wePubu1t1lurpctaOzAEgBriS5svMceoydBs5XESb38plGbW+vf1/3qedSy+9jcRZgvznF/vIv9BKv3qhgvznF/vIv9BKv1GfJczWKzQayZNsB5f0z+C1bqpgPL+mfvVTWNobSWEXIJJvZVGpt+HUL+mtmfJbrjOmTO0qryVVzLobG+hJI5G4tr1VdnxbyG5Zvoo1kF+wggueq5PqFUHZGFyGuNBxNprzU3Itf66pB6XZSCp2Jo5iujD+/R21ewuEM5yxjMefYAO0nq/GpI9nMzBYyDmNuKy5dL8Q/qOfKuq2DsrcRZTbMSS2Xl2AD0W/E10vPSNylS2FmzuiTRPGwdTlN24T6NEN+Xf2+qm3lv3r/ItX6oH8pJ3r96D3Vxzm58kbbe5vWKzWKwMov+e4f91iP/FTukj/AJ7h/wB1iP8AxU7rfozI5A9HsZqQ5ViUzESsWYqmXeXZeFc5LbvUa8jaxsdIsLPJOI482WSNhfM6xhd1OrhlAyvd2iNzqNLVHB0bxSqt5bssquSZHKmwszlRGPG1OW//ABcwcy9Hp7KLpm4lN5Zi0lzEZH4hwlhGSVAK9t+rqT3u0QNMXsPGOJgWusmYBBNIvMTqDm1KqM8RK6A5CLaDNLPsbGZxu5AqjeWIdwOLe2BXlcZozyJ4TroAd4+j+JCqGl3gWOK6F5VzuN2JgzgXCssQINr3d7jWpdmbOmhnBdw94lUqZHLHKY1LKGGgW5JJJJuPFLNS1bcodEGG2JiVIK3QGRmA37tku92D3HhyyWTXxbX9NaHYWLF/DORulUeFN82RA44gTmMgds2mhtdeq5jtjzNJIwsVYqdZJkJjG7vAQoyopyOcwueK1tWNb7I2JLFIrySFiAQ3FIwy7uMKoDaGzoxzHU3udSRS1bXa+wUEuEkmwLRXRpMgQkOWUuhGYFjcgjLY3ub3rTH4LFSSF1JjzKbBZiAvBIpSwUqWLsj7y2lrdWq/FdGJEhbLIECm58JIq5LzM3EQwXikR72N8nVpVw7FxIzFWBbMTnMs15AVkUZgFKpkzjkNco5UbLhoCLamFxS4ONRnaUbwWjeXMSVkETF1zHhJUkElb9dhUc+xcWG4JFRbzWO8YXMrTkC3i5szx6gX056AGXD9GZ87byUsjMmbjk4lBBK2CgrYDL4xuD1XrMewcSAONS9o/CGSe5yogyFRYZcysc17nN1EmnaXlfYRWl2BixG6xHIWZyBvpCylnnZbuLFyM8d735HRrC8zbDxJkZyS17A2ndDIueRgqkDwIAaPQc8npudxsaZcGYmkAYzKRxmxRmUCHOU0ubjxTe4HWaixPR6YJcz2YhVJaR+JcuHUISVsCzpIM2W/hOWpFPVflfYKJJNh4vgO+YnPdyJGA0WIKwBFrDLKSttc99eqXD7PxPwaZd5xs9423hZsuZc65+SkgMosBa+oBqB+jUoS7ykFUtmMstltEQLkBQbSZWvbyRVXHYCdJbM5UESHetJIiWyyHc8/WWAzDUjRb0ufK+wFnE7ExZhIWRt4QigmaQZQEk+bYEhymvMhfKtYtNmbPmSVnkcsGDXBdmAOe6ZQdFslxpaquB2LOk8blgECuCm8kYKC0hVFDKL5cyDMTqF8UEA0/qc5vjY1FAKDRQagUEeC/OcX+8i/0Eq/VDBfnOL/AHkX+glX6J8lfJmg0UGsmTfB+X9IfyrXO7WmYyEuGQE2XMDkIHK/PW+vrrosF5f0v+1almjVlIcAqRqGtlt6b1ROhJ0zjkmC3PMa5hbUdRa/X/fPr1c630v6Cbf331WgmJkcRqzIuYprxKhJAGup69OfOtDIpuANVOosRb0a3Jt/Wq6S5awo4xqer0a5hb767k1xWycOXcdYUhmBtoBfIPWeLuFdDa3i3Unsa33aisyRKfI0NUG/Kv3J+BrfD4s6LJzPJrEAnsN+R/GtZB4Vvop/3VNqjKNqxWRRWBizHTiPE4eRyFS00ZY6KGcIUzHkAchF+21PN+vzh9Yqm8YYEMAQdCCAQR2EHmKo/J3Dfo8Ps091btVuDSZQPRlyIwJYFyOrFhmzMymM70lifCNkN7W8bxjqDDh+izGJczxI4B5FjZmjdS5N/HJZc1tLKLHlTX5O4b9Hh9mnuo+TuG/R4fZp7qr3jHbiVMV0cZ1kLSQl5CL31UKZZpWRc19LyJ5P+GNBoVjXowwNzJC5CqDmz+FsYDkl18TwJA56NqOea/8AJ3Dfo8Ps091Hydw36PD7NPdR3v3sHbiabI2K0Mwcyow3SxnW7EgIBbMTlAym2pB00BuzUcL0RyrZpkJFypuTx+CtL1WfwZJ5+NzPOmPydw36PD7NPdR8ncN+jw+zT3Uu6PtxItsbAM07yCVQGjKAFvFujpYAc1JcMdeY5HQjfa+yDLI7K8PGgUF7llABBRbHLka9zcHXyW0tt8ncN+jw+zT3UfJ3Dfo8Ps091HdDtxF69EAUAeWNiFKgm+gy4gADUWAaZGsAPyQ5WFiPo65zlmh4pHORmYrKDJKVaaxOoDqVA5WF7dTD5O4b9Hh9mnuo+TuG/R4fZp7qfeYu3E0x2xC5g8Kh3QiBZic4Mbq5kjsbZny2N/RzqDCdHSmFeEyRsWaNuIkod2Yycw0Iz7s3t26ltSbXydw36PD7NPdR8ncN+jw+zT3Uu74HoiLJ+iTNo0sJXdNHb0MjAIb3JRWII15AcNxc7jouxMhaaIbxs1l5Xyzrfq1tMvO54OZ0sw+TuG/R4fZp7qPk7hv0eH2ae6td5i7cTOwdmtA0haSNt4wYhdACM12A7SSvO501ZudOd8vzh9YpL8ncN+jw+zT3UfJ3Dfo8Ps091TlJSds0opDwN2a1q0yjmwFu0ik2xVEM0sAACECaMDQAMcsiqOoB9bfr1TweyYZJcU0kUbn4QwBZFY6JHpqO29GlIKLOyZBJJiZV1R5VyN1MEjRGZe0ZgQD12plahVsLDQDSw5eqisN2zVmaDRRWRG+D8v6Q/lWk3S/HEKsS6l9W+iDov/E1vUDTjCOAWuRq1h6eFeVYx+A3oUZiuU30AOvIc+/+9KpF07EnT3OOtuY2vYtcX6gxI0UDstrz1FzVbZsGdWLa5mJLHQggeMD9K/fpXYtsBOrX6Vjpzso6tbe+lz9HpAx3eUJe4zEXBOvIA8vQRcfXVVJU/ZTWi1s7BrGiqAx7SQbk9bG/Pl9VquA6Xt9X9/1rb4GSRmJPMkggerTUDu9FTfAk61B7+L+a9YbJtlUjNYKL6i5N7AA359unKtptJbf5a/cze+rwpc8waW4+YR6w+tZe4ImoooqYwooooAKKKxQBmi9c9t3YyiT4UDIpAAlMbMHVQLCWMciVHjIQQy30uNbL7Skw2X4TZ4mtlxUYslja2+Ufkz+sOE+iunsOUNcXYDi9FYvWa5hhRRWKBGaKhxmIEaM7WGUE8RCgkAkC57eVLcFg95AZfHuA8c0bMJL5eInOQoAa4CeLlAvXTiwOabuhN0OKgnxiIbE8XUqgs57lW5P1UuwOMM8cbSPlEi5smHzSSEaAlmQeCW/ZrrbNpTPCQAAthHWy2BiyKASOYdiBIrnndr+kEVfH0UnvIy50L36QIovJFiIl+e8Lhe8lb2HfTKOQMAVIIIBBGoIPIg9Yrfa0nGB2D8aT7BXdtNAPFjZWT0JKufKPQHDW76XUdPGEbiajuhxRRRXAMX47hxGFftd4j9GRCfuaMGo+jrZoTJ52SWT1M5y/9IFUumE7AYdI/wApJMQnoO7dc3cM4Pqp5hcOI0VF5IqqO5QAPwqrf0o0+CWiiipGQoNFYoA0VCCSCNTezKDY2AuDcEaCtzK/zl+yf6tRRWrA14+uQ+oKP6Vruj5yT7X/AMVJRQBrkPzn+01YMd/Kf7be+t6KQzXJ+s/2m99YEQvfUm1rkk6XvbX01vRegRkUVii9AGaKxei9AGaKxeikMW7alY7uCM5XxDGMN8xApaRx2kLoPSRS/H9Io4v92F4MPCAhLxOzShdCiZlKiOwsWNyb6Ac6ubXn3M+GxBVmRDIjBFLMN6llbKBc6rb10u2jteTGx4qII4yMrRqy5DYKjqrAm5LMrcxaxGvVXrdLSx7ciatlvY827l3K/kXTeQa3yqLZ4gTqVGYMvYCR1U9pBtjEEQpImkqyxGMMDq0t0aMi99VY37Mt+qp4NvhsUcORlIU87+OGPDflYxgOOu165eoxfVcR8jeku18SBPGk0rw4cqSXUlA0ubSN5BrGuXXmLk86d1q6AixFweYOoPeDUMU1CVtCDBdHcICHSKOQ8w7eFbvzOWP31Iej8fihpRGecQciPXmLeMF/VBA6rUok6LYUm+5VT2pmjP8A0EUj6W7Kw+Gw5dEIlZgqNmkYhjrmuzaEAE353tXpw6yEnVGdDb5Oo+CIuMOZjGW3ckZU5FkyIY2ie2jhb5sv62nKttpYxI8VE2t8jCYqLhYreDMttRaTkbaDP1Xrktl9OJJjusRHHKpGmZfKA0uNR1ff1WrtSsUUPgUVBJZgFAXQgHMfTbSuxSTVoxKDi6ZzPSDpIVkCxhSzLnzG5UKSQtgPG5c72AuaV7A6VAYiQzWtJkGcArZYwVDFddNTm1uuptYGrG3OjYIklSQx5ULBQq5OAMx9Ivryt3GuFhnsQ2nr1HKx9BFtK5prUqZ1whFx2PaqzVXZgO5izeNu479+QX++rVeM1TokKMHhGknOIlUrkBjhQ8wt+ORuxnPLsXvptWbUUN2F2FFFFZEV8dit3E8hF8iM1u3KpNvuqthdgF0Vpp5y7AM2SRo0FxfKipyA5a3Olbbe/NZ/3Mn8hqXa2EMmFChS35IkKUvZSrHSTgflqjWDC466rDgUnS2MfJpPO4r28vvo+TSedxPt5ffShMDjVWMIBGoyghMhItfLfNJ4oHMZmAJsLgVJjYcakcjiRyQrkLeMgHLiPFGXWxGHsNevnxVXR/UifcYz+TaeexPt5ffR8mk87ifby++l8+GxuUlWkHLKpMRkyGVy2axAMu7ya5gLX1vVyZMTaDViwQZypiUb26ayg3BjtnuEvqdOohaX+ofcZJ8mk87ifby++j5NJ57E+3l99L4MLjGtmeVALXu0JYteAPcqCMlt+VHPly4RUQwuNRnYbwsUW5zw5TljZb66iW+Q3sAQG5E0aH+pC7jGvyaTzuJ9vL76B0aTzuJ9vL76VRYHGaMwZnC6AtFa6fDAlr5gr2kg4teu5NjVnZuHxl0MjtZXHCTHxIZXzZ7XJIjK215ihxr+YNbLnyaTzuJ9vL76Pk2nnsT/APkS++sYX4R8LkLX3GVgtyhGYGPKQAbjTeXBHeTpajDhsaihi7u2VbgtEdckLOF0AuXEqjXkey1LS/Y9bL/yaTz2J9vL76Pk0nncT7eX30seLaBZiGKgo+UeCspO8yhjm8cEx2IUiw5863jweLScBXkMO+diWMbEqXB4rsCFyaAAEhg2g0J1of6kLuMYfJpPO4n28vvqptHAnCqJo5ZWCsgdJHMgZWYIcubVGGa4IPoNP4pLqDYi4BseYuL2PYaV9K/zV/pRf6sdSTd0UUmy2aV7T2LvHEkbmKUDLnADBl+bIp0YX5dYpq3M1isxm4O0aOWwMTRs0uOlUtAeBQLIM40kUAXkZhwrppZhzp1hejbTYeR5LxzzOsqHrhKaQL3qPGHXmcVT2nhFjnixKRBnVwHeQkxqrjdqxFyVysVbhXrbUXvTiWBsIWnu0qsP94GmbMuiyRqTbkcmQdWS1yDf2+nxqX/o97/Bz5sj4RS2ZtIyZo5FyTx2EkfYepk+dG3MH1c6YXqXbWwBiMjqzRTJ4kqjiF+aMD4yHrQ/dSKXas0BCYiAu3IPhiJA3p3RIkTusRXJ1HRSi7hwahlUhtJIACSQABck6AAcyT1ClOGwXw9gzqfgi6op0376jeEcxEPJ+cdeQqrtDbuExEUkLz7rOCpDho2B7nAHPqqxgumDooV445wtgJMNLDla2g4HYFT6Lms9LjjF3k5Ku62J5OiGDhYMqMG6gHc9o6ybCt8bM5BKBSwsFViVW3eASNPRSrbHStgS3wWYcGbjaJRlUhS3CzXF2H11ZwO0d6gMYV30zZSTErWvZnsNB2AFj2a3rtlOO+5nTLllLCYKTGGVcQwSON92YoieI5VYF3OpHFyAFyKii/2dRrKrbxmjDXMbDWw5LmH1HTlermyvAYyWF3ztOizKxAW7rdJFA6hYCw7B6K6GvPy5pJ7cM3bRk0UUVxN2IKKKKQBRRRQBQ2/+a4j9zL/I1SbV3m4iEYckvCGEbZGKeUM3ki3Xp31Ft/8ANcR+5l/karOPwjyQIsfPwZK52jzKF1XOnEupB055bciatj/2Zn/CKsJs7GlxvJiVO6uUcBSg3ZbLY3DWD3IVb5uZuMs8GFxYgkDFjITFa8oLXFt+6MCuVW1Kpdba6reqcPRvFKpXekjdRooWQqOFYRlAyaWMb63Fw1ja5y5wGDxLMzBwxQxEkTSFJAEwzZVBuEU5ZDnNyc5vcMa6Hv5RA1iixqPErM7PkBa0q5CE3WZSDyYkScZ0OcC/ZmTZmMY+EfgspILrkFnViGN/GBBOYLysM3VWy9H8XclpSSYcvDIw1y2Ki8ZJ47tn+6rG0tkTvhoo2Zc1mRhvJEUs1ghzamQqARkN7lj2UauN19hlT4sxiRFQzLlQC4lXKQDHkCAld2FVXDHMua9wT1W9rQ4svHkLDMqqSj8CPu5s5cWuwLmOz20y9XI74XYuI3eKWR85mV1Uliy3beWa2XguGQWufF9Avo2ycUSbtmVTYKJpUzcU5DllW6EbyPh1vu/QKVq/AGMPBjGnSRmKxZrlA6NlUE5lezWa4tawaxB1XmY9pYLGkOIiwYs9m3wC+XusiC2RQCgYX5rfK/Mx4jo3iREyROAXuT4SUAOWxDZltyHhItOXCdCQCWPwF9ywD55JJS9t64zorgmNWGqcHCcosPXela52Ao4zZ2Nz+CbKPDG4dQONpytxyzDNCb5TyOosQzCbB4gRBUkOYTOLs1zuHYgEseborBhfW62qqmxMQW43IW6Z7TTG6B4SU1sVyqki573fNrzNrDYCbc4e01sgAmfM1mj0YsG+dwKMxtws+vaN3XAFCPZ2NOYPMwJMhW0gF2CPkK2JOTMY7rwjTxbXzStgcXcG76Mc/hlu4LqTuNPAAoLAXHcPGNfD9H8VYM7BrMTlEsuqsIc6LIQWQMY2N7+UOVzZrsOExqzSyhzljObeMyqm7AHjaAFg5zWu3M9lOUq3VAlYpw2ycYkQQM4IQC6yqRa0dlUXWzhhIS91zA6MLjKw24HGA8J44EGaxzcW8jvr169dPUNxcag8iOv+7Up6V/mr/Si/1Y6k5uT3RSKpls8z30Gg8zRUCppNEro6MLq6srAcyCLG3p7Kh6OyyYgAYnR8OVUx6ElwoKTSW0JIN1A0BzG5IGWzVPFo6OJ4RmkQZWTlvor3Md+p1PEp7bjka9Hos+l6JEMsLWw72m9ksR42lyVUD0ksfwB7qVrgFym5068qnL6yxSM/ZqlHthWiMkNtewFXvysQA8twdLEp10jg25I0gLnMb6XyXPMqLvnYK6XA0Fny17LaZyqLWx1KxRsMqoZQNQBxJfujCx/W1c3tLHYV3IOFhYiwCgRBnY3VVURKzG7cPjilm19pO5ymRmUAAEs7Ei172YrfSzWy80arnRWEh48Sy33koigS9hme5mlsFAsqhyug5nt0xsyqi0rs3xUowEcz2BeNY4VA8UysDPKQByRTIo7lAql/s62wWaWKQks5MoJ5k8n9fI/XW3SqdFixUkjZnnlmSFDpkCyAO/pN4l19Cjtq7idjJDg4RhzlmDoYWtxNLKADm7QVJuOoL6K8nMouTjFcujvg12/q5YzwvR9MbvpmZkbeBIJF8ZNxcZ17QZC+nWAKtbPnlu0WIQLLHa7L+TkU3AkTsvY3XqPotTnDwphMKBfggiNz25FLMe8kE0mTo68mHw0iybvFRxLxkZlYMM7xyqPGS57xa4ruydJGWNRXJwrM9VvgvUUjw+33WQJikWAEsqvdjE7q2Xgk5C5BGVgDpe5vanleLlwyxv6jpTsKKKKiMKKKKAKG3/zXEfuZf5GrbbMLPBCqgG8kAKs7IrDrUldbHsAN+yttrYcyQSovjPG6jvKkAfXVaWeLFYZFWdYyMpNyA6MqlSCCQVYE9fZVse33MzWxXXozOCLur2y5szzAzACO0clvEVSjEMLk315teF+jk0aQgzIqxtFqWcaqmHWy3Bvm3Li2h4+fjAzS7KRsK8O9w6lpA4VSBEtgoyquY6cObUEXJ0qF9hqS18TDdr8YsHclg15OOxy2yrbkptXQpfP4I6X6LL7CZMK8RkHHuiCXcC6JHvCWYN4zIW1BBvqKhfo1MZgZZUAfKtlMgZiiqbqG1DKFcjiPO+lzWk+wkZXUz4azZ9dM0hYSW3xz2bKXAGnJerkIZOjinOTiMMS75rEDJcpOmawYcY3wIOpug1OhAmvf4Cn6LE/RjEvlLTLmyOHYGQcbrKGCi2iXdCLEaJqCbEXdsbBkkkUwuI1ETRi7PpcOFsAOdyvFm5DUNZbR7KwYhnklOIhYSaEXQEgOzBmsdXsbXN+R11sHfxjF52P7ae+pSnJPb/BpRF02ypniAMgR987sVZyu6ld88anQkiN7KbABlB0pY/RafMTnjY5WGZmluVYx+DsQQFARrHW+bUEXv0fxjF52P7ae+j4xi87H9tPfSWSSHoEz7Am3eFUSAvDcMxZ7HUagZeI5RYaqR2kXU64/o3LIY/C6LAIjxMBmyOrNbKc4fMt9QeHr0s8+MYvOx/bT30fGEXnY/tp76Xcl6DQhFtDYc8kzlGCARxqrl3GoSQMgVdApYoS3PhGh0tFiOjE0juxaMFw1yGlOUF8Q27AIAZCJkW5tbJoOVui+MYvOR/bT30fGMXnY/tp760ss/wBoNAg+Tk2t2jk1BOaScF0up3LW0VAQWzakk8tWJcpswNh1hm8J4NUcm/EQAC2ut7i4PPQGpvjGLzsf2099LNvbVG73cEo30jKqZCrMOIZ20vYBbkk6VlylLkcY0yHC4toXEGIOp0ilPiyjqDHkJR1jyuY52ppSzERYkqY3GHxKHQ7wPGSOrMFDKT6QB6qXJ0amY2aZ4YvNRSyvcdmeSxUdwpNJ72WS9j+DFo5YKwYocrW6mte3fb6qmqHCYRIkCRqFVeQHIe8nnepql52EJdsbIc53gNi+ssRJEcxHIm3iyaeNyOl+2uOWfmj3jYXzI3Cw1uTYaNrZwQp8qvSqqbR2RFOtpUDW5HUMv0WGoruw9bKG0t0YcEzz7ExhlKk5L35XUXvra+RbZiDyPDJ6K6/oZjmxEiNIgQYGLJZdFMknlgdXgltbqLHqpPtPok0CmRMQN2oJZZRbhAOgaOzMSOG3Xeuu6M7KOGwBzA711eWQHU52BOUk9YAC+qvTx5FkWqJPIlFUeObZ2m0zEnkpew6rM7OT3ktr6q9Gwm14o5YpJyRFho44w2VmAxEsYPFblljFr9r15bHGWIABJawAHMk8h669pTZ2Gw2BGHxciLvBeQswDNI1izJ1kg2sRyyipY8dyUvR29Y4xjGBc2/jElwlo3V1xDRwqykMCJZFVrEfq5qcYmXKjMPJVmA9IBI/CvOdnOABiIwZGgn8NGoK78KDkxKLpllyNc6DNqOyu+jxKYiAtCwdZEYKw5XII9WvMdVdsZXZ5WTHor0awYeKSDdHJKgG7caMMygBgw7b8+u5rlizYCdcPIS2HkvuJGJJQ6Whc9dr2UnqI9TrYEoWadOQkK4hf+NQkw71lQ3+kKabS2cmIiaKUZkcWI/Ag9RB1BqebCs0KYQyduXwLazSPZ+Jkw8owmJNz/gTHQTKOSnskA0I9Hrp4K+dyY3jlTO7ndBRRRUwMVXm2bE5zPFGx7WRCfrIqzRTsZS+JoPMRezj91Z+JoPMRezj91XKKephbKfxPB5iL2cfuo+J4PMQ+zj91XKKVsNyn8TweYi9nH7qx8TQeYi9mnuq7SPpnj3hwjtGSGJVcw5qGNiR2dl/TWo3J0ONt0UukWHjhZHC4cIp4o93FmbvJF8pGmgFiVOovU7bR2aGyk4a/wC7S315bffXlLvcknUn11rXf/1rW7PWh/xzlyz2xNlYcgEQwkHUERxkH0g2rb4ng8xD7OP3Um/2f4tnwa5tcjsgJ+aLEfVmt6q6SuGScZOJ5U04ycSp8TQeYh9nH7qPiaDzEPs4/dVHF9Kokayh5bWzbsAhb9tyNba2FzWkXTGBuSzd+7PvrXay+mGmQx+JoPMQ+zj91S4fBRx33caJfnlVVv32FLR0sw97Xe/Zu3/oK1fpZEHCKk7uRmCpC5Nr2vY20vR2snpiaY7opT8oQOcGKHfA4oHSNPNYj1RMfwNLtTXgVDa9F6TzdKIUHEJV74nH4imsb3AIvqL6gg+sHUH0Vhxa5CjesUVrNMEVmY2VQWJ7AAST9QpJXwIVYlPhGNhw1ju4wMRN2EA+CQ9t3F7eiup2l+RluL+De4F9eEm2mtKuiGDYRtPILSYlt4Qeax2tCnosmvexpltfaKwQSSsLhFOnWxOioPSWIHrr6TpsXbxUziyz1ZEvR5N/st2Us2MDtygTeAfrXCr9RufUK7fanReCBnxZxU8LHm5KSm5JsqiRCxvyCg006J9HlweHVMqiQjNIwHNjqRfrC3sO700n6QbOafErIs0qmMcEYSPhPlMFIZwx+cVFu0VpR0w43LZM3cy2nSNtnjFshkxJ4b2jzIEmy/OlCHKp5aDUddRJgnidpMK4iZjd0YZoJD+so1Rv1119BpRsjEzvLOkLTuxYRM75pUiVPHe3imVmuFUWAAubXtV2LaZgbcYw5JB4rtYLIvksSDZHtzUnnyqO63K/H4F8/TeczWkhCz4drgRAurRm2/V9TwkZXDDlYV0+B6e4WwzzBRYkM6yKSDYr5FibXUm+uUEXvohwhRcYuIuuUYoRl9PFOFIfXrFwPX311rdKcKgAzgLcKLA5RpdbADlytYdYq2LU1dkM6gmlQYmPD7RwzKjh0vZZEvdJFsQy3AswuD3G1LNj41znhnsJ4SFk7GB8SVf1WH1G4qxN0sHJebCwBAsso1ym+pRgefV66TY3HKHw2IQkASfB2DHj3UoJCPrqY5FIB/rUOswrJDV5RnBKnpOjvResVmvAOsKKKKQBRRRQAUUVgmgDNVto7PWeJ4nByuLHtHWCPSDY0m6XKScPxOFMjK2VmS942I1Ug81pX8B7JZx6BNL76vjxNrVZpbbnD7V2W+HlaOQG4Ohtow6mXtBrXZ2zXncRxi7MbW7O0nsUdZrtMRsZJABI8r25ZpHa3dc6UYbYyx33bypfnlkZb99q9BTdfJ6K65qNLk7DZGy1w8KRLqFHPtJ1Y+s1LjmZYpCouwRiB2mxtXIfAv8ANnJ/fS++sfF/+ZP7ab/2rj7L1W2efauxXg2G40IuQx5i9zfn6eVT4ORcg1GovzHXr7qnTYUQNwGBve4eQG/be/Oj4ji/X+2/vr1F1KXgv3kVMJIMzai9+3tJ9wHqFZ2XjAL3tmaSNuLeWsVIcER6lcpK+rrvVg9HYfmn7b++tothxr4u8X6Mki+nqNZln1KjM8kZKhnDiIhyhw4F/Jw+OP4IatHaEQ6kH/Lxo/mXSk42b/m4j20nvqQYRvPYn283/tWO57OZwXgu4jbMIKKHjUGRS4ImycIYrnuOWfL19lO8RtViwWGOO29MWZ21Noy+a2mXkw1JrlZNn5hZnnYemaY/i1VT0fhBvZged87X+860tavdCeNPydjijPfRoB3zRJ36CIn/AKxS7Bk4sQ4YkstjJiGJBJjjkZVS4uPCOv2FPbSNdjQBWeQMY4xmc53OnLKNfGYkKB2muw6M7NTA4bM6ZZJS0jogJsQpcRL9BAe85u2rQhGclKqolP6I7Pc6akO0P94xscPOPDgTydhkNxAh7rNJb0LXObS6Uy4d2yyDKArMWGa9vEkIFyodAFYALxAHS9dL0QwLJh95Lfezneve5IzAZEudbKmUa12ar2ObToWpjy1I8RFndgIi1ibhgXQW7FusQ7yWPbW3S2N2hRIpDG7zQoCACdXBPpAABbT5tuRNKcdg8X4TNiEmCjluGOXTUkJIqL22N2okxQjtdirpBiySEVrKuYkRlSAQ1nNogqqyWBIYm4NLxj5CgjuDbURkCUMw1ZSigK1jxKWzaEa6VLtUTBlEoids0ako+YF2AEbiLhVQQpVter0a03XKcjEpryJ1QqbC6R63U3U6+Ky1hOy9UKZZ91ul3UOYPmzhSrsGvl3muVRxHQEWy2IFqYo/lasrDU31ZO+4uyE2IzG4I7KMThrmNSCoaQllOVAGRcziwuWUkobt9Wumx2DGTfdg/Rk0+rKBeueWTtujp0qcU2bS4jdqS5ABAB0HGpPC6my3Yc73Oo7q2wEj4ySNUU5EkWSSXQZivKwsOo1vh9mJGbiG5/WCN+JFNo9syqLBQB+6/wDV6jlzzlFqKCOKMXZ09Fc18o5exfZy/wBCax8ppfmr7OevM7EzVHT0UUVAQUUUUAFFFFACrpBsl50QI6oySBwWBYaKwtYEdtcXtXFzwytGZIyVtxBLcwDpc+mvSGFcdjMApmlLFmOcjiYnQADX766sEnwbT9nOLtOc/wCJ9SJ9+n/3Wh2jMT+Wb/oH9Pv7+zXo1wEY8keu5/E1KmHUclUdwA/p6K6h60cocTIf8aT7Vu86fh3dtal2v48v23/v/wC/RXXqttBpWaA1/ByIeQcnmv8ASf1n++r01neSjy5/rf8AvXn6PSTXW1mgNZyKJOfKn+034XrKwTHz3229/wDf3V1lZo3HrZyZwkx6pe7O9atsuX5j9+aSuurFAtbOQ+K5fmv6Tdz/AH3d/qJNjONN1c267nt+/wDD766+rOzVvKgGhzCxtex6jbrsbG3oppWxPI0hT0a6PBcSBJGuWAhmINg0rC8SNnsBlHHaxN8vLxQ46Q7TkuQbjUauWKLxXimTOETnwkBTyPr6zYuyRh4RHmLNdmeQ6M8jG7yHsJJ07AB2Us6Q9GhIM4axQHqLMym2dWdiT6RYC1epGGlHnyy65Wzz+GHfTxxHVQczqGy8ANzEPFFy2q2HK2tewQOCoKm4IFieZHp9NcfsboG0cxkllDMHHLVhlUZCruCfQRpoTr1V2dagjOaSdIVyHe4tVtwYdc7H/NkUrGvesZdv+JK12nGxJvdltcAjMo7xdUsO12PcKt7N2eIVYBmcs7SMz2LFmPoAAAsAB1ACrZrVWS1bnmuIxA3yq4VkwyM2RryAiTg3YVAqDKMzDqKlKXzyliQDmva1rWItlUkR30K8DXYc1Jrr+lWy0L5wLPIAxbnxIMqEA6CwJHrNLNkbDjkkRXBIBLWuSBZdV10Kk9VqWhpFe7FnPtAu/NiW3aKp/IoRI3FIrXJzFeEXJOt9asbm/JT9UDfhame0MFGk0oSNFGdtABa99arHCofIX7IrysjuTPQi9kVhHbybf8tx/K1HrH2pl/Gr0Oyw3igDuZh+FEmBZfLb7V/5hWLHZSzfrgf81v8AuBrOZvnD7af/AK6mMLfPv3qp/ACtfgrf5fs//wCqYH//2Q=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443163" y="-1303338"/>
            <a:ext cx="3810000" cy="2724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46" name="AutoShape 6" descr="data:image/jpeg;base64,/9j/4AAQSkZJRgABAQAAAQABAAD/2wCEAAkGBhQSERUUEhQWFRUVFxcYGBcXGRUXFhkXGBgYGBcXFhwYHCYfFxokGhcaHy8gJScqLSwsHB4xNTAqNSYtLCkBCQoKDgwOGg8PGikkHyQpKSksKSwpLCwsKSwsLCwsLCksKSksLCkpKSkpLCksLCwsKSwsKSwsLCkpKSksLCwsLP/AABEIAL4BCgMBIgACEQEDEQH/xAAbAAACAgMBAAAAAAAAAAAAAAAABQMEAQIGB//EAE4QAAIBAgMEBAgJCgMIAgMAAAECAwARBBIhBRMiMQZBUXEjMkJTYYGT0RQVFlJykZKhsTM0VGJkc6OywfBDY7MHJIKDosLD0uHxlNPi/8QAGgEAAwEBAQEAAAAAAAAAAAAAAAEDAgQFBv/EAC4RAAICAQMEAQMCBgMAAAAAAAABAhEDEiExBBNBUWEikaFS8DJCYoGxwQUUI//aAAwDAQACEQMRAD8A9Hooor5Q9QKKiiRmZiWsqm2gXnZT1gnrqWHD5hfMw56EJf8ACtUAXovW3wI/PP2U91Y+BHzh+ynuooLMUVn4G3nD9laz8DPzz9laKCzWipBhT877v/mqsEjEsGFiCPqIvSoLJqKKKQBRVPH41kKJGueSQkIpOVeEXZmNjZQOwEm4FR7jG/sv8etqIxhRS74Pjf2X+PRuMb24X+PT0gMaKXfB8b+y/wAej4Pjf2X+PS0/IbDGil3wfG9uF/j0fB8b24X+PRp+Q2GNFLtxjf2X+PR8Hxv7L/Ho0AMaKXfB8b+y/wAej4Pjf2X+PRp+QGNFLtxje3C/x6Pg+N/Zf49GkNhjRS74Pje3C/x6Pg+N/Zf49Gn5AY0Uu+D439l/j0bjG9uF/j0afkNhjRS7cY3twv8AHrO4xv7KfR4cf0o0hsMKKqbPx28DZlyOjFHS98rAA6HylIIIPYatVlquQM1g1mikI2wI8f6Z/lWrVVcB5f0/+1Kt1oy+TFc90l2nLGyhSUU24u066Xtpbs666GkXTC24UHrkX7gxquL+NDjyUcD0mkQBZBntzPX6NRp9dP8AAbWjm8U6/NOjd9uuvPhBbxesd4/vSpMNiMjXHCRqCCR2cuw2rsngjLgq4J8HpNL/APEk71/kWq+w9uiYBX0kA7g3pHpqdDxyfT+7KtcE4uOzJU09yWsVmsVgZQk/PcP+6xH/AIqeqdR30jk/PcP+6xH/AIad1v0Zkctg8BiRu14492giZ8yHMDiAzvHctcbscyL62AuNLuyRit6m+zZcozfkt3+TTxcvFvN7vL9VvVVKHAY4oQ0rBxnOjoAXycHK53RfXKbacwAbGfpBgsSZGfDHKGVBfOFsU3xGYEjhu631PpU626OdrREomDH8TLvAzFAxO5Y5lR/yYDACLORz1tlvpyYbXhxO9doc9mRAMhj8dRLluJDbd5mXNbW1uw1JHDigmKuxuxJhLMtxq1wLXCjLlsSBY810JasIMWCSl8rWHFLEzrZk4pGA4yFDrpc8QFzqaL38ATxHF5MV8/i3BbIBfisqgdQGWxY631Cm9LsVNjkQteQgRS+TCCDeTISLtmf8mLadvzhRLs7G+EKFs7FAW3qeMiy6qNMsed1sh1A5qw0rfEbNxuaR1ZgTlFxIlyobEEboXURqM8WhI5Nz8rSr4ESsMfnGUnLZ8ucRE85cu/INg1t1YqD1/rVXx2GxbK2QTtmRVG8bD3BV5TdgulyTGNPJ5nS1M4IcUDiMzaFDumZlsJMpAygaKt7cwuvU3jVD8X4rPl3kmS6AsZFJKZob5dMyyZRNduvMLX0CpNX4HRjfYwAsVkZr6qDBksVfKItQbglC2Y8wbXrSCLGKfL1JbQwlOJnMm8zG97ZMgFhfnpeopMBjwihZGZuEljItwwWxB5XS45ai/km+m2OwWNyNupGJYk33ijKwM9gOXBbc3F+o3DcQo2+BFuFMU2GQFnWXOczXjz5ArlTqCFu2UW1Nus86qNFjc8PjMFkVixMNsrCISAgAcg0oFurlfQ1cgjxP+9DNxEMYSzK2VjntYKTlUcI1Cm4NwbFmq/A8Xk8eQmygKZEDWMzFy1m4mEYUA5+0XuNUv7DN0mxS4Xwm83u+jW67remNnQOVGqKdXAuTa172tatNNjkUljJeyA5BARZmhUbseeuZM1+H1WpnsbC4lXRp5CeEB1zArcRQ8QAA4t6JTfsPYRZZFs3GoMoYqixZeF052jPDdhZriS/i6EcfLK01fgRNiExjJuyrkML5rxDhs9lcgg7y+QnLpz150RjHtvPGXV2QMYiL7uXKpIHibwR9Q77Xq3NhsRbDva8kaWkAdbteSAuoLWBuiPqdL9fXVRNmYpwqzM/OAsyyoFAR4WYKoW+8BWQ5tLgjnoFE18DN9n/DBJDvC5S758wiWy62LkMxJGlgLXFteYPR1y4wePubu1t1lurpctaOzAEgBriS5svMceoydBs5XESb38plGbW+vf1/3qedSy+9jcRZgvznF/vIv9BKv3qhgvznF/vIv9BKv1GfJczWKzQayZNsB5f0z+C1bqpgPL+mfvVTWNobSWEXIJJvZVGpt+HUL+mtmfJbrjOmTO0qryVVzLobG+hJI5G4tr1VdnxbyG5Zvoo1kF+wggueq5PqFUHZGFyGuNBxNprzU3Itf66pB6XZSCp2Jo5iujD+/R21ewuEM5yxjMefYAO0nq/GpI9nMzBYyDmNuKy5dL8Q/qOfKuq2DsrcRZTbMSS2Xl2AD0W/E10vPSNylS2FmzuiTRPGwdTlN24T6NEN+Xf2+qm3lv3r/ItX6oH8pJ3r96D3Vxzm58kbbe5vWKzWKwMov+e4f91iP/FTukj/AJ7h/wB1iP8AxU7rfozI5A9HsZqQ5ViUzESsWYqmXeXZeFc5LbvUa8jaxsdIsLPJOI482WSNhfM6xhd1OrhlAyvd2iNzqNLVHB0bxSqt5bssquSZHKmwszlRGPG1OW//ABcwcy9Hp7KLpm4lN5Zi0lzEZH4hwlhGSVAK9t+rqT3u0QNMXsPGOJgWusmYBBNIvMTqDm1KqM8RK6A5CLaDNLPsbGZxu5AqjeWIdwOLe2BXlcZozyJ4TroAd4+j+JCqGl3gWOK6F5VzuN2JgzgXCssQINr3d7jWpdmbOmhnBdw94lUqZHLHKY1LKGGgW5JJJJuPFLNS1bcodEGG2JiVIK3QGRmA37tku92D3HhyyWTXxbX9NaHYWLF/DORulUeFN82RA44gTmMgds2mhtdeq5jtjzNJIwsVYqdZJkJjG7vAQoyopyOcwueK1tWNb7I2JLFIrySFiAQ3FIwy7uMKoDaGzoxzHU3udSRS1bXa+wUEuEkmwLRXRpMgQkOWUuhGYFjcgjLY3ub3rTH4LFSSF1JjzKbBZiAvBIpSwUqWLsj7y2lrdWq/FdGJEhbLIECm58JIq5LzM3EQwXikR72N8nVpVw7FxIzFWBbMTnMs15AVkUZgFKpkzjkNco5UbLhoCLamFxS4ONRnaUbwWjeXMSVkETF1zHhJUkElb9dhUc+xcWG4JFRbzWO8YXMrTkC3i5szx6gX056AGXD9GZ87byUsjMmbjk4lBBK2CgrYDL4xuD1XrMewcSAONS9o/CGSe5yogyFRYZcysc17nN1EmnaXlfYRWl2BixG6xHIWZyBvpCylnnZbuLFyM8d735HRrC8zbDxJkZyS17A2ndDIueRgqkDwIAaPQc8npudxsaZcGYmkAYzKRxmxRmUCHOU0ubjxTe4HWaixPR6YJcz2YhVJaR+JcuHUISVsCzpIM2W/hOWpFPVflfYKJJNh4vgO+YnPdyJGA0WIKwBFrDLKSttc99eqXD7PxPwaZd5xs9423hZsuZc65+SkgMosBa+oBqB+jUoS7ykFUtmMstltEQLkBQbSZWvbyRVXHYCdJbM5UESHetJIiWyyHc8/WWAzDUjRb0ufK+wFnE7ExZhIWRt4QigmaQZQEk+bYEhymvMhfKtYtNmbPmSVnkcsGDXBdmAOe6ZQdFslxpaquB2LOk8blgECuCm8kYKC0hVFDKL5cyDMTqF8UEA0/qc5vjY1FAKDRQagUEeC/OcX+8i/0Eq/VDBfnOL/AHkX+glX6J8lfJmg0UGsmTfB+X9IfyrXO7WmYyEuGQE2XMDkIHK/PW+vrrosF5f0v+1almjVlIcAqRqGtlt6b1ROhJ0zjkmC3PMa5hbUdRa/X/fPr1c630v6Cbf331WgmJkcRqzIuYprxKhJAGup69OfOtDIpuANVOosRb0a3Jt/Wq6S5awo4xqer0a5hb767k1xWycOXcdYUhmBtoBfIPWeLuFdDa3i3Unsa33aisyRKfI0NUG/Kv3J+BrfD4s6LJzPJrEAnsN+R/GtZB4Vvop/3VNqjKNqxWRRWBizHTiPE4eRyFS00ZY6KGcIUzHkAchF+21PN+vzh9Yqm8YYEMAQdCCAQR2EHmKo/J3Dfo8Ps091btVuDSZQPRlyIwJYFyOrFhmzMymM70lifCNkN7W8bxjqDDh+izGJczxI4B5FjZmjdS5N/HJZc1tLKLHlTX5O4b9Hh9mnuo+TuG/R4fZp7qr3jHbiVMV0cZ1kLSQl5CL31UKZZpWRc19LyJ5P+GNBoVjXowwNzJC5CqDmz+FsYDkl18TwJA56NqOea/8AJ3Dfo8Ps091Hydw36PD7NPdR3v3sHbiabI2K0Mwcyow3SxnW7EgIBbMTlAym2pB00BuzUcL0RyrZpkJFypuTx+CtL1WfwZJ5+NzPOmPydw36PD7NPdR8ncN+jw+zT3Uu6PtxItsbAM07yCVQGjKAFvFujpYAc1JcMdeY5HQjfa+yDLI7K8PGgUF7llABBRbHLka9zcHXyW0tt8ncN+jw+zT3UfJ3Dfo8Ps091HdDtxF69EAUAeWNiFKgm+gy4gADUWAaZGsAPyQ5WFiPo65zlmh4pHORmYrKDJKVaaxOoDqVA5WF7dTD5O4b9Hh9mnuo+TuG/R4fZp7qfeYu3E0x2xC5g8Kh3QiBZic4Mbq5kjsbZny2N/RzqDCdHSmFeEyRsWaNuIkod2Yycw0Iz7s3t26ltSbXydw36PD7NPdR8ncN+jw+zT3Uu74HoiLJ+iTNo0sJXdNHb0MjAIb3JRWII15AcNxc7jouxMhaaIbxs1l5Xyzrfq1tMvO54OZ0sw+TuG/R4fZp7qPk7hv0eH2ae6td5i7cTOwdmtA0haSNt4wYhdACM12A7SSvO501ZudOd8vzh9YpL8ncN+jw+zT3UfJ3Dfo8Ps091TlJSds0opDwN2a1q0yjmwFu0ik2xVEM0sAACECaMDQAMcsiqOoB9bfr1TweyYZJcU0kUbn4QwBZFY6JHpqO29GlIKLOyZBJJiZV1R5VyN1MEjRGZe0ZgQD12plahVsLDQDSw5eqisN2zVmaDRRWRG+D8v6Q/lWk3S/HEKsS6l9W+iDov/E1vUDTjCOAWuRq1h6eFeVYx+A3oUZiuU30AOvIc+/+9KpF07EnT3OOtuY2vYtcX6gxI0UDstrz1FzVbZsGdWLa5mJLHQggeMD9K/fpXYtsBOrX6Vjpzso6tbe+lz9HpAx3eUJe4zEXBOvIA8vQRcfXVVJU/ZTWi1s7BrGiqAx7SQbk9bG/Pl9VquA6Xt9X9/1rb4GSRmJPMkggerTUDu9FTfAk61B7+L+a9YbJtlUjNYKL6i5N7AA359unKtptJbf5a/cze+rwpc8waW4+YR6w+tZe4ImoooqYwooooAKKKxQBmi9c9t3YyiT4UDIpAAlMbMHVQLCWMciVHjIQQy30uNbL7Skw2X4TZ4mtlxUYslja2+Ufkz+sOE+iunsOUNcXYDi9FYvWa5hhRRWKBGaKhxmIEaM7WGUE8RCgkAkC57eVLcFg95AZfHuA8c0bMJL5eInOQoAa4CeLlAvXTiwOabuhN0OKgnxiIbE8XUqgs57lW5P1UuwOMM8cbSPlEi5smHzSSEaAlmQeCW/ZrrbNpTPCQAAthHWy2BiyKASOYdiBIrnndr+kEVfH0UnvIy50L36QIovJFiIl+e8Lhe8lb2HfTKOQMAVIIIBBGoIPIg9Yrfa0nGB2D8aT7BXdtNAPFjZWT0JKufKPQHDW76XUdPGEbiajuhxRRRXAMX47hxGFftd4j9GRCfuaMGo+jrZoTJ52SWT1M5y/9IFUumE7AYdI/wApJMQnoO7dc3cM4Pqp5hcOI0VF5IqqO5QAPwqrf0o0+CWiiipGQoNFYoA0VCCSCNTezKDY2AuDcEaCtzK/zl+yf6tRRWrA14+uQ+oKP6Vruj5yT7X/AMVJRQBrkPzn+01YMd/Kf7be+t6KQzXJ+s/2m99YEQvfUm1rkk6XvbX01vRegRkUVii9AGaKxei9AGaKxeikMW7alY7uCM5XxDGMN8xApaRx2kLoPSRS/H9Io4v92F4MPCAhLxOzShdCiZlKiOwsWNyb6Ac6ubXn3M+GxBVmRDIjBFLMN6llbKBc6rb10u2jteTGx4qII4yMrRqy5DYKjqrAm5LMrcxaxGvVXrdLSx7ciatlvY827l3K/kXTeQa3yqLZ4gTqVGYMvYCR1U9pBtjEEQpImkqyxGMMDq0t0aMi99VY37Mt+qp4NvhsUcORlIU87+OGPDflYxgOOu165eoxfVcR8jeku18SBPGk0rw4cqSXUlA0ubSN5BrGuXXmLk86d1q6AixFweYOoPeDUMU1CVtCDBdHcICHSKOQ8w7eFbvzOWP31Iej8fihpRGecQciPXmLeMF/VBA6rUok6LYUm+5VT2pmjP8A0EUj6W7Kw+Gw5dEIlZgqNmkYhjrmuzaEAE353tXpw6yEnVGdDb5Oo+CIuMOZjGW3ckZU5FkyIY2ie2jhb5sv62nKttpYxI8VE2t8jCYqLhYreDMttRaTkbaDP1Xrktl9OJJjusRHHKpGmZfKA0uNR1ff1WrtSsUUPgUVBJZgFAXQgHMfTbSuxSTVoxKDi6ZzPSDpIVkCxhSzLnzG5UKSQtgPG5c72AuaV7A6VAYiQzWtJkGcArZYwVDFddNTm1uuptYGrG3OjYIklSQx5ULBQq5OAMx9Ivryt3GuFhnsQ2nr1HKx9BFtK5prUqZ1whFx2PaqzVXZgO5izeNu479+QX++rVeM1TokKMHhGknOIlUrkBjhQ8wt+ORuxnPLsXvptWbUUN2F2FFFFZEV8dit3E8hF8iM1u3KpNvuqthdgF0Vpp5y7AM2SRo0FxfKipyA5a3Olbbe/NZ/3Mn8hqXa2EMmFChS35IkKUvZSrHSTgflqjWDC466rDgUnS2MfJpPO4r28vvo+TSedxPt5ffShMDjVWMIBGoyghMhItfLfNJ4oHMZmAJsLgVJjYcakcjiRyQrkLeMgHLiPFGXWxGHsNevnxVXR/UifcYz+TaeexPt5ffR8mk87ifby++l8+GxuUlWkHLKpMRkyGVy2axAMu7ya5gLX1vVyZMTaDViwQZypiUb26ayg3BjtnuEvqdOohaX+ofcZJ8mk87ifby++j5NJ57E+3l99L4MLjGtmeVALXu0JYteAPcqCMlt+VHPly4RUQwuNRnYbwsUW5zw5TljZb66iW+Q3sAQG5E0aH+pC7jGvyaTzuJ9vL76B0aTzuJ9vL76VRYHGaMwZnC6AtFa6fDAlr5gr2kg4teu5NjVnZuHxl0MjtZXHCTHxIZXzZ7XJIjK215ihxr+YNbLnyaTzuJ9vL76Pk2nnsT/APkS++sYX4R8LkLX3GVgtyhGYGPKQAbjTeXBHeTpajDhsaihi7u2VbgtEdckLOF0AuXEqjXkey1LS/Y9bL/yaTz2J9vL76Pk0nncT7eX30seLaBZiGKgo+UeCspO8yhjm8cEx2IUiw5863jweLScBXkMO+diWMbEqXB4rsCFyaAAEhg2g0J1of6kLuMYfJpPO4n28vvqptHAnCqJo5ZWCsgdJHMgZWYIcubVGGa4IPoNP4pLqDYi4BseYuL2PYaV9K/zV/pRf6sdSTd0UUmy2aV7T2LvHEkbmKUDLnADBl+bIp0YX5dYpq3M1isxm4O0aOWwMTRs0uOlUtAeBQLIM40kUAXkZhwrppZhzp1hejbTYeR5LxzzOsqHrhKaQL3qPGHXmcVT2nhFjnixKRBnVwHeQkxqrjdqxFyVysVbhXrbUXvTiWBsIWnu0qsP94GmbMuiyRqTbkcmQdWS1yDf2+nxqX/o97/Bz5sj4RS2ZtIyZo5FyTx2EkfYepk+dG3MH1c6YXqXbWwBiMjqzRTJ4kqjiF+aMD4yHrQ/dSKXas0BCYiAu3IPhiJA3p3RIkTusRXJ1HRSi7hwahlUhtJIACSQABck6AAcyT1ClOGwXw9gzqfgi6op0376jeEcxEPJ+cdeQqrtDbuExEUkLz7rOCpDho2B7nAHPqqxgumDooV445wtgJMNLDla2g4HYFT6Lms9LjjF3k5Ku62J5OiGDhYMqMG6gHc9o6ybCt8bM5BKBSwsFViVW3eASNPRSrbHStgS3wWYcGbjaJRlUhS3CzXF2H11ZwO0d6gMYV30zZSTErWvZnsNB2AFj2a3rtlOO+5nTLllLCYKTGGVcQwSON92YoieI5VYF3OpHFyAFyKii/2dRrKrbxmjDXMbDWw5LmH1HTlermyvAYyWF3ztOizKxAW7rdJFA6hYCw7B6K6GvPy5pJ7cM3bRk0UUVxN2IKKKKQBRRRQBQ2/+a4j9zL/I1SbV3m4iEYckvCGEbZGKeUM3ki3Xp31Ft/8ANcR+5l/karOPwjyQIsfPwZK52jzKF1XOnEupB055bciatj/2Zn/CKsJs7GlxvJiVO6uUcBSg3ZbLY3DWD3IVb5uZuMs8GFxYgkDFjITFa8oLXFt+6MCuVW1Kpdba6reqcPRvFKpXekjdRooWQqOFYRlAyaWMb63Fw1ja5y5wGDxLMzBwxQxEkTSFJAEwzZVBuEU5ZDnNyc5vcMa6Hv5RA1iixqPErM7PkBa0q5CE3WZSDyYkScZ0OcC/ZmTZmMY+EfgspILrkFnViGN/GBBOYLysM3VWy9H8XclpSSYcvDIw1y2Ki8ZJ47tn+6rG0tkTvhoo2Zc1mRhvJEUs1ghzamQqARkN7lj2UauN19hlT4sxiRFQzLlQC4lXKQDHkCAld2FVXDHMua9wT1W9rQ4svHkLDMqqSj8CPu5s5cWuwLmOz20y9XI74XYuI3eKWR85mV1Uliy3beWa2XguGQWufF9Avo2ycUSbtmVTYKJpUzcU5DllW6EbyPh1vu/QKVq/AGMPBjGnSRmKxZrlA6NlUE5lezWa4tawaxB1XmY9pYLGkOIiwYs9m3wC+XusiC2RQCgYX5rfK/Mx4jo3iREyROAXuT4SUAOWxDZltyHhItOXCdCQCWPwF9ywD55JJS9t64zorgmNWGqcHCcosPXela52Ao4zZ2Nz+CbKPDG4dQONpytxyzDNCb5TyOosQzCbB4gRBUkOYTOLs1zuHYgEseborBhfW62qqmxMQW43IW6Z7TTG6B4SU1sVyqki573fNrzNrDYCbc4e01sgAmfM1mj0YsG+dwKMxtws+vaN3XAFCPZ2NOYPMwJMhW0gF2CPkK2JOTMY7rwjTxbXzStgcXcG76Mc/hlu4LqTuNPAAoLAXHcPGNfD9H8VYM7BrMTlEsuqsIc6LIQWQMY2N7+UOVzZrsOExqzSyhzljObeMyqm7AHjaAFg5zWu3M9lOUq3VAlYpw2ycYkQQM4IQC6yqRa0dlUXWzhhIS91zA6MLjKw24HGA8J44EGaxzcW8jvr169dPUNxcag8iOv+7Up6V/mr/Si/1Y6k5uT3RSKpls8z30Gg8zRUCppNEro6MLq6srAcyCLG3p7Kh6OyyYgAYnR8OVUx6ElwoKTSW0JIN1A0BzG5IGWzVPFo6OJ4RmkQZWTlvor3Md+p1PEp7bjka9Hos+l6JEMsLWw72m9ksR42lyVUD0ksfwB7qVrgFym5068qnL6yxSM/ZqlHthWiMkNtewFXvysQA8twdLEp10jg25I0gLnMb6XyXPMqLvnYK6XA0Fny17LaZyqLWx1KxRsMqoZQNQBxJfujCx/W1c3tLHYV3IOFhYiwCgRBnY3VVURKzG7cPjilm19pO5ymRmUAAEs7Ei172YrfSzWy80arnRWEh48Sy33koigS9hme5mlsFAsqhyug5nt0xsyqi0rs3xUowEcz2BeNY4VA8UysDPKQByRTIo7lAql/s62wWaWKQks5MoJ5k8n9fI/XW3SqdFixUkjZnnlmSFDpkCyAO/pN4l19Cjtq7idjJDg4RhzlmDoYWtxNLKADm7QVJuOoL6K8nMouTjFcujvg12/q5YzwvR9MbvpmZkbeBIJF8ZNxcZ17QZC+nWAKtbPnlu0WIQLLHa7L+TkU3AkTsvY3XqPotTnDwphMKBfggiNz25FLMe8kE0mTo68mHw0iybvFRxLxkZlYMM7xyqPGS57xa4ruydJGWNRXJwrM9VvgvUUjw+33WQJikWAEsqvdjE7q2Xgk5C5BGVgDpe5vanleLlwyxv6jpTsKKKKiMKKKKAKG3/zXEfuZf5GrbbMLPBCqgG8kAKs7IrDrUldbHsAN+yttrYcyQSovjPG6jvKkAfXVaWeLFYZFWdYyMpNyA6MqlSCCQVYE9fZVse33MzWxXXozOCLur2y5szzAzACO0clvEVSjEMLk315teF+jk0aQgzIqxtFqWcaqmHWy3Bvm3Li2h4+fjAzS7KRsK8O9w6lpA4VSBEtgoyquY6cObUEXJ0qF9hqS18TDdr8YsHclg15OOxy2yrbkptXQpfP4I6X6LL7CZMK8RkHHuiCXcC6JHvCWYN4zIW1BBvqKhfo1MZgZZUAfKtlMgZiiqbqG1DKFcjiPO+lzWk+wkZXUz4azZ9dM0hYSW3xz2bKXAGnJerkIZOjinOTiMMS75rEDJcpOmawYcY3wIOpug1OhAmvf4Cn6LE/RjEvlLTLmyOHYGQcbrKGCi2iXdCLEaJqCbEXdsbBkkkUwuI1ETRi7PpcOFsAOdyvFm5DUNZbR7KwYhnklOIhYSaEXQEgOzBmsdXsbXN+R11sHfxjF52P7ae+pSnJPb/BpRF02ypniAMgR987sVZyu6ld88anQkiN7KbABlB0pY/RafMTnjY5WGZmluVYx+DsQQFARrHW+bUEXv0fxjF52P7ae+j4xi87H9tPfSWSSHoEz7Am3eFUSAvDcMxZ7HUagZeI5RYaqR2kXU64/o3LIY/C6LAIjxMBmyOrNbKc4fMt9QeHr0s8+MYvOx/bT30fGEXnY/tp76Xcl6DQhFtDYc8kzlGCARxqrl3GoSQMgVdApYoS3PhGh0tFiOjE0juxaMFw1yGlOUF8Q27AIAZCJkW5tbJoOVui+MYvOR/bT30fGMXnY/tp760ss/wBoNAg+Tk2t2jk1BOaScF0up3LW0VAQWzakk8tWJcpswNh1hm8J4NUcm/EQAC2ut7i4PPQGpvjGLzsf2099LNvbVG73cEo30jKqZCrMOIZ20vYBbkk6VlylLkcY0yHC4toXEGIOp0ilPiyjqDHkJR1jyuY52ppSzERYkqY3GHxKHQ7wPGSOrMFDKT6QB6qXJ0amY2aZ4YvNRSyvcdmeSxUdwpNJ72WS9j+DFo5YKwYocrW6mte3fb6qmqHCYRIkCRqFVeQHIe8nnepql52EJdsbIc53gNi+ssRJEcxHIm3iyaeNyOl+2uOWfmj3jYXzI3Cw1uTYaNrZwQp8qvSqqbR2RFOtpUDW5HUMv0WGoruw9bKG0t0YcEzz7ExhlKk5L35XUXvra+RbZiDyPDJ6K6/oZjmxEiNIgQYGLJZdFMknlgdXgltbqLHqpPtPok0CmRMQN2oJZZRbhAOgaOzMSOG3Xeuu6M7KOGwBzA711eWQHU52BOUk9YAC+qvTx5FkWqJPIlFUeObZ2m0zEnkpew6rM7OT3ktr6q9Gwm14o5YpJyRFho44w2VmAxEsYPFblljFr9r15bHGWIABJawAHMk8h669pTZ2Gw2BGHxciLvBeQswDNI1izJ1kg2sRyyipY8dyUvR29Y4xjGBc2/jElwlo3V1xDRwqykMCJZFVrEfq5qcYmXKjMPJVmA9IBI/CvOdnOABiIwZGgn8NGoK78KDkxKLpllyNc6DNqOyu+jxKYiAtCwdZEYKw5XII9WvMdVdsZXZ5WTHor0awYeKSDdHJKgG7caMMygBgw7b8+u5rlizYCdcPIS2HkvuJGJJQ6Whc9dr2UnqI9TrYEoWadOQkK4hf+NQkw71lQ3+kKabS2cmIiaKUZkcWI/Ag9RB1BqebCs0KYQyduXwLazSPZ+Jkw8owmJNz/gTHQTKOSnskA0I9Hrp4K+dyY3jlTO7ndBRRRUwMVXm2bE5zPFGx7WRCfrIqzRTsZS+JoPMRezj91Z+JoPMRezj91XKKephbKfxPB5iL2cfuo+J4PMQ+zj91XKKVsNyn8TweYi9nH7qx8TQeYi9mnuq7SPpnj3hwjtGSGJVcw5qGNiR2dl/TWo3J0ONt0UukWHjhZHC4cIp4o93FmbvJF8pGmgFiVOovU7bR2aGyk4a/wC7S315bffXlLvcknUn11rXf/1rW7PWh/xzlyz2xNlYcgEQwkHUERxkH0g2rb4ng8xD7OP3Um/2f4tnwa5tcjsgJ+aLEfVmt6q6SuGScZOJ5U04ycSp8TQeYh9nH7qPiaDzEPs4/dVHF9Kokayh5bWzbsAhb9tyNba2FzWkXTGBuSzd+7PvrXay+mGmQx+JoPMQ+zj91S4fBRx33caJfnlVVv32FLR0sw97Xe/Zu3/oK1fpZEHCKk7uRmCpC5Nr2vY20vR2snpiaY7opT8oQOcGKHfA4oHSNPNYj1RMfwNLtTXgVDa9F6TzdKIUHEJV74nH4imsb3AIvqL6gg+sHUH0Vhxa5CjesUVrNMEVmY2VQWJ7AAST9QpJXwIVYlPhGNhw1ju4wMRN2EA+CQ9t3F7eiup2l+RluL+De4F9eEm2mtKuiGDYRtPILSYlt4Qeax2tCnosmvexpltfaKwQSSsLhFOnWxOioPSWIHrr6TpsXbxUziyz1ZEvR5N/st2Us2MDtygTeAfrXCr9RufUK7fanReCBnxZxU8LHm5KSm5JsqiRCxvyCg006J9HlweHVMqiQjNIwHNjqRfrC3sO700n6QbOafErIs0qmMcEYSPhPlMFIZwx+cVFu0VpR0w43LZM3cy2nSNtnjFshkxJ4b2jzIEmy/OlCHKp5aDUddRJgnidpMK4iZjd0YZoJD+so1Rv1119BpRsjEzvLOkLTuxYRM75pUiVPHe3imVmuFUWAAubXtV2LaZgbcYw5JB4rtYLIvksSDZHtzUnnyqO63K/H4F8/TeczWkhCz4drgRAurRm2/V9TwkZXDDlYV0+B6e4WwzzBRYkM6yKSDYr5FibXUm+uUEXvohwhRcYuIuuUYoRl9PFOFIfXrFwPX311rdKcKgAzgLcKLA5RpdbADlytYdYq2LU1dkM6gmlQYmPD7RwzKjh0vZZEvdJFsQy3AswuD3G1LNj41znhnsJ4SFk7GB8SVf1WH1G4qxN0sHJebCwBAsso1ym+pRgefV66TY3HKHw2IQkASfB2DHj3UoJCPrqY5FIB/rUOswrJDV5RnBKnpOjvResVmvAOsKKKKQBRRRQAUUVgmgDNVto7PWeJ4nByuLHtHWCPSDY0m6XKScPxOFMjK2VmS942I1Ug81pX8B7JZx6BNL76vjxNrVZpbbnD7V2W+HlaOQG4Ohtow6mXtBrXZ2zXncRxi7MbW7O0nsUdZrtMRsZJABI8r25ZpHa3dc6UYbYyx33bypfnlkZb99q9BTdfJ6K65qNLk7DZGy1w8KRLqFHPtJ1Y+s1LjmZYpCouwRiB2mxtXIfAv8ANnJ/fS++sfF/+ZP7ab/2rj7L1W2efauxXg2G40IuQx5i9zfn6eVT4ORcg1GovzHXr7qnTYUQNwGBve4eQG/be/Oj4ji/X+2/vr1F1KXgv3kVMJIMzai9+3tJ9wHqFZ2XjAL3tmaSNuLeWsVIcER6lcpK+rrvVg9HYfmn7b++tothxr4u8X6Mki+nqNZln1KjM8kZKhnDiIhyhw4F/Jw+OP4IatHaEQ6kH/Lxo/mXSk42b/m4j20nvqQYRvPYn283/tWO57OZwXgu4jbMIKKHjUGRS4ImycIYrnuOWfL19lO8RtViwWGOO29MWZ21Noy+a2mXkw1JrlZNn5hZnnYemaY/i1VT0fhBvZged87X+860tavdCeNPydjijPfRoB3zRJ36CIn/AKxS7Bk4sQ4YkstjJiGJBJjjkZVS4uPCOv2FPbSNdjQBWeQMY4xmc53OnLKNfGYkKB2muw6M7NTA4bM6ZZJS0jogJsQpcRL9BAe85u2rQhGclKqolP6I7Pc6akO0P94xscPOPDgTydhkNxAh7rNJb0LXObS6Uy4d2yyDKArMWGa9vEkIFyodAFYALxAHS9dL0QwLJh95Lfezneve5IzAZEudbKmUa12ar2ObToWpjy1I8RFndgIi1ibhgXQW7FusQ7yWPbW3S2N2hRIpDG7zQoCACdXBPpAABbT5tuRNKcdg8X4TNiEmCjluGOXTUkJIqL22N2okxQjtdirpBiySEVrKuYkRlSAQ1nNogqqyWBIYm4NLxj5CgjuDbURkCUMw1ZSigK1jxKWzaEa6VLtUTBlEoids0ako+YF2AEbiLhVQQpVter0a03XKcjEpryJ1QqbC6R63U3U6+Ky1hOy9UKZZ91ul3UOYPmzhSrsGvl3muVRxHQEWy2IFqYo/lasrDU31ZO+4uyE2IzG4I7KMThrmNSCoaQllOVAGRcziwuWUkobt9Wumx2DGTfdg/Rk0+rKBeueWTtujp0qcU2bS4jdqS5ABAB0HGpPC6my3Yc73Oo7q2wEj4ySNUU5EkWSSXQZivKwsOo1vh9mJGbiG5/WCN+JFNo9syqLBQB+6/wDV6jlzzlFqKCOKMXZ09Fc18o5exfZy/wBCax8ppfmr7OevM7EzVHT0UUVAQUUUUAFFFFACrpBsl50QI6oySBwWBYaKwtYEdtcXtXFzwytGZIyVtxBLcwDpc+mvSGFcdjMApmlLFmOcjiYnQADX766sEnwbT9nOLtOc/wCJ9SJ9+n/3Wh2jMT+Wb/oH9Pv7+zXo1wEY8keu5/E1KmHUclUdwA/p6K6h60cocTIf8aT7Vu86fh3dtal2v48v23/v/wC/RXXqttBpWaA1/ByIeQcnmv8ASf1n++r01neSjy5/rf8AvXn6PSTXW1mgNZyKJOfKn+034XrKwTHz3229/wDf3V1lZo3HrZyZwkx6pe7O9atsuX5j9+aSuurFAtbOQ+K5fmv6Tdz/AH3d/qJNjONN1c267nt+/wDD766+rOzVvKgGhzCxtex6jbrsbG3oppWxPI0hT0a6PBcSBJGuWAhmINg0rC8SNnsBlHHaxN8vLxQ46Q7TkuQbjUauWKLxXimTOETnwkBTyPr6zYuyRh4RHmLNdmeQ6M8jG7yHsJJ07AB2Us6Q9GhIM4axQHqLMym2dWdiT6RYC1epGGlHnyy65Wzz+GHfTxxHVQczqGy8ANzEPFFy2q2HK2tewQOCoKm4IFieZHp9NcfsboG0cxkllDMHHLVhlUZCruCfQRpoTr1V2dagjOaSdIVyHe4tVtwYdc7H/NkUrGvesZdv+JK12nGxJvdltcAjMo7xdUsO12PcKt7N2eIVYBmcs7SMz2LFmPoAAAsAB1ACrZrVWS1bnmuIxA3yq4VkwyM2RryAiTg3YVAqDKMzDqKlKXzyliQDmva1rWItlUkR30K8DXYc1Jrr+lWy0L5wLPIAxbnxIMqEA6CwJHrNLNkbDjkkRXBIBLWuSBZdV10Kk9VqWhpFe7FnPtAu/NiW3aKp/IoRI3FIrXJzFeEXJOt9asbm/JT9UDfhame0MFGk0oSNFGdtABa99arHCofIX7IrysjuTPQi9kVhHbybf8tx/K1HrH2pl/Gr0Oyw3igDuZh+FEmBZfLb7V/5hWLHZSzfrgf81v8AuBrOZvnD7af/AK6mMLfPv3qp/ACtfgrf5fs//wCqYH/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443163" y="-1303338"/>
            <a:ext cx="3810000" cy="2724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248" name="AutoShape 8" descr="data:image/jpeg;base64,/9j/4AAQSkZJRgABAQAAAQABAAD/2wCEAAkGBhQSERUUEhQWFRUVFxcYGBcXGRUXFhkXGBgYGBcXFhwYHCYfFxokGhcaHy8gJScqLSwsHB4xNTAqNSYtLCkBCQoKDgwOGg8PGikkHyQpKSksKSwpLCwsKSwsLCwsLCksKSksLCkpKSkpLCksLCwsKSwsKSwsLCkpKSksLCwsLP/AABEIAL4BCgMBIgACEQEDEQH/xAAbAAACAgMBAAAAAAAAAAAAAAAABQMEAQIGB//EAE4QAAIBAgMEBAgJCgMIAgMAAAECAwARBBIhBRMiMQZBUXEjMkJTYYGT0RQVFlJykZKhsTM0VGJkc6OywfBDY7MHJIKDosLD0uHxlNPi/8QAGgEAAwEBAQEAAAAAAAAAAAAAAAEDAgQFBv/EAC4RAAICAQMEAQMCBgMAAAAAAAABAhEDEiExBBNBUWEikaFS8DJCYoGxwQUUI//aAAwDAQACEQMRAD8A9Hooor5Q9QKKiiRmZiWsqm2gXnZT1gnrqWHD5hfMw56EJf8ACtUAXovW3wI/PP2U91Y+BHzh+ynuooLMUVn4G3nD9laz8DPzz9laKCzWipBhT877v/mqsEjEsGFiCPqIvSoLJqKKKQBRVPH41kKJGueSQkIpOVeEXZmNjZQOwEm4FR7jG/sv8etqIxhRS74Pjf2X+PRuMb24X+PT0gMaKXfB8b+y/wAej4Pjf2X+PS0/IbDGil3wfG9uF/j0fB8b24X+PRp+Q2GNFLtxjf2X+PR8Hxv7L/Ho0AMaKXfB8b+y/wAej4Pjf2X+PRp+QGNFLtxje3C/x6Pg+N/Zf49GkNhjRS74Pje3C/x6Pg+N/Zf49Gn5AY0Uu+D439l/j0bjG9uF/j0afkNhjRS7cY3twv8AHrO4xv7KfR4cf0o0hsMKKqbPx28DZlyOjFHS98rAA6HylIIIPYatVlquQM1g1mikI2wI8f6Z/lWrVVcB5f0/+1Kt1oy+TFc90l2nLGyhSUU24u066Xtpbs666GkXTC24UHrkX7gxquL+NDjyUcD0mkQBZBntzPX6NRp9dP8AAbWjm8U6/NOjd9uuvPhBbxesd4/vSpMNiMjXHCRqCCR2cuw2rsngjLgq4J8HpNL/APEk71/kWq+w9uiYBX0kA7g3pHpqdDxyfT+7KtcE4uOzJU09yWsVmsVgZQk/PcP+6xH/AIqeqdR30jk/PcP+6xH/AIad1v0Zkctg8BiRu14492giZ8yHMDiAzvHctcbscyL62AuNLuyRit6m+zZcozfkt3+TTxcvFvN7vL9VvVVKHAY4oQ0rBxnOjoAXycHK53RfXKbacwAbGfpBgsSZGfDHKGVBfOFsU3xGYEjhu631PpU626OdrREomDH8TLvAzFAxO5Y5lR/yYDACLORz1tlvpyYbXhxO9doc9mRAMhj8dRLluJDbd5mXNbW1uw1JHDigmKuxuxJhLMtxq1wLXCjLlsSBY810JasIMWCSl8rWHFLEzrZk4pGA4yFDrpc8QFzqaL38ATxHF5MV8/i3BbIBfisqgdQGWxY631Cm9LsVNjkQteQgRS+TCCDeTISLtmf8mLadvzhRLs7G+EKFs7FAW3qeMiy6qNMsed1sh1A5qw0rfEbNxuaR1ZgTlFxIlyobEEboXURqM8WhI5Nz8rSr4ESsMfnGUnLZ8ucRE85cu/INg1t1YqD1/rVXx2GxbK2QTtmRVG8bD3BV5TdgulyTGNPJ5nS1M4IcUDiMzaFDumZlsJMpAygaKt7cwuvU3jVD8X4rPl3kmS6AsZFJKZob5dMyyZRNduvMLX0CpNX4HRjfYwAsVkZr6qDBksVfKItQbglC2Y8wbXrSCLGKfL1JbQwlOJnMm8zG97ZMgFhfnpeopMBjwihZGZuEljItwwWxB5XS45ai/km+m2OwWNyNupGJYk33ijKwM9gOXBbc3F+o3DcQo2+BFuFMU2GQFnWXOczXjz5ArlTqCFu2UW1Nus86qNFjc8PjMFkVixMNsrCISAgAcg0oFurlfQ1cgjxP+9DNxEMYSzK2VjntYKTlUcI1Cm4NwbFmq/A8Xk8eQmygKZEDWMzFy1m4mEYUA5+0XuNUv7DN0mxS4Xwm83u+jW67remNnQOVGqKdXAuTa172tatNNjkUljJeyA5BARZmhUbseeuZM1+H1WpnsbC4lXRp5CeEB1zArcRQ8QAA4t6JTfsPYRZZFs3GoMoYqixZeF052jPDdhZriS/i6EcfLK01fgRNiExjJuyrkML5rxDhs9lcgg7y+QnLpz150RjHtvPGXV2QMYiL7uXKpIHibwR9Q77Xq3NhsRbDva8kaWkAdbteSAuoLWBuiPqdL9fXVRNmYpwqzM/OAsyyoFAR4WYKoW+8BWQ5tLgjnoFE18DN9n/DBJDvC5S758wiWy62LkMxJGlgLXFteYPR1y4wePubu1t1lurpctaOzAEgBriS5svMceoydBs5XESb38plGbW+vf1/3qedSy+9jcRZgvznF/vIv9BKv3qhgvznF/vIv9BKv1GfJczWKzQayZNsB5f0z+C1bqpgPL+mfvVTWNobSWEXIJJvZVGpt+HUL+mtmfJbrjOmTO0qryVVzLobG+hJI5G4tr1VdnxbyG5Zvoo1kF+wggueq5PqFUHZGFyGuNBxNprzU3Itf66pB6XZSCp2Jo5iujD+/R21ewuEM5yxjMefYAO0nq/GpI9nMzBYyDmNuKy5dL8Q/qOfKuq2DsrcRZTbMSS2Xl2AD0W/E10vPSNylS2FmzuiTRPGwdTlN24T6NEN+Xf2+qm3lv3r/ItX6oH8pJ3r96D3Vxzm58kbbe5vWKzWKwMov+e4f91iP/FTukj/AJ7h/wB1iP8AxU7rfozI5A9HsZqQ5ViUzESsWYqmXeXZeFc5LbvUa8jaxsdIsLPJOI482WSNhfM6xhd1OrhlAyvd2iNzqNLVHB0bxSqt5bssquSZHKmwszlRGPG1OW//ABcwcy9Hp7KLpm4lN5Zi0lzEZH4hwlhGSVAK9t+rqT3u0QNMXsPGOJgWusmYBBNIvMTqDm1KqM8RK6A5CLaDNLPsbGZxu5AqjeWIdwOLe2BXlcZozyJ4TroAd4+j+JCqGl3gWOK6F5VzuN2JgzgXCssQINr3d7jWpdmbOmhnBdw94lUqZHLHKY1LKGGgW5JJJJuPFLNS1bcodEGG2JiVIK3QGRmA37tku92D3HhyyWTXxbX9NaHYWLF/DORulUeFN82RA44gTmMgds2mhtdeq5jtjzNJIwsVYqdZJkJjG7vAQoyopyOcwueK1tWNb7I2JLFIrySFiAQ3FIwy7uMKoDaGzoxzHU3udSRS1bXa+wUEuEkmwLRXRpMgQkOWUuhGYFjcgjLY3ub3rTH4LFSSF1JjzKbBZiAvBIpSwUqWLsj7y2lrdWq/FdGJEhbLIECm58JIq5LzM3EQwXikR72N8nVpVw7FxIzFWBbMTnMs15AVkUZgFKpkzjkNco5UbLhoCLamFxS4ONRnaUbwWjeXMSVkETF1zHhJUkElb9dhUc+xcWG4JFRbzWO8YXMrTkC3i5szx6gX056AGXD9GZ87byUsjMmbjk4lBBK2CgrYDL4xuD1XrMewcSAONS9o/CGSe5yogyFRYZcysc17nN1EmnaXlfYRWl2BixG6xHIWZyBvpCylnnZbuLFyM8d735HRrC8zbDxJkZyS17A2ndDIueRgqkDwIAaPQc8npudxsaZcGYmkAYzKRxmxRmUCHOU0ubjxTe4HWaixPR6YJcz2YhVJaR+JcuHUISVsCzpIM2W/hOWpFPVflfYKJJNh4vgO+YnPdyJGA0WIKwBFrDLKSttc99eqXD7PxPwaZd5xs9423hZsuZc65+SkgMosBa+oBqB+jUoS7ykFUtmMstltEQLkBQbSZWvbyRVXHYCdJbM5UESHetJIiWyyHc8/WWAzDUjRb0ufK+wFnE7ExZhIWRt4QigmaQZQEk+bYEhymvMhfKtYtNmbPmSVnkcsGDXBdmAOe6ZQdFslxpaquB2LOk8blgECuCm8kYKC0hVFDKL5cyDMTqF8UEA0/qc5vjY1FAKDRQagUEeC/OcX+8i/0Eq/VDBfnOL/AHkX+glX6J8lfJmg0UGsmTfB+X9IfyrXO7WmYyEuGQE2XMDkIHK/PW+vrrosF5f0v+1almjVlIcAqRqGtlt6b1ROhJ0zjkmC3PMa5hbUdRa/X/fPr1c630v6Cbf331WgmJkcRqzIuYprxKhJAGup69OfOtDIpuANVOosRb0a3Jt/Wq6S5awo4xqer0a5hb767k1xWycOXcdYUhmBtoBfIPWeLuFdDa3i3Unsa33aisyRKfI0NUG/Kv3J+BrfD4s6LJzPJrEAnsN+R/GtZB4Vvop/3VNqjKNqxWRRWBizHTiPE4eRyFS00ZY6KGcIUzHkAchF+21PN+vzh9Yqm8YYEMAQdCCAQR2EHmKo/J3Dfo8Ps091btVuDSZQPRlyIwJYFyOrFhmzMymM70lifCNkN7W8bxjqDDh+izGJczxI4B5FjZmjdS5N/HJZc1tLKLHlTX5O4b9Hh9mnuo+TuG/R4fZp7qr3jHbiVMV0cZ1kLSQl5CL31UKZZpWRc19LyJ5P+GNBoVjXowwNzJC5CqDmz+FsYDkl18TwJA56NqOea/8AJ3Dfo8Ps091Hydw36PD7NPdR3v3sHbiabI2K0Mwcyow3SxnW7EgIBbMTlAym2pB00BuzUcL0RyrZpkJFypuTx+CtL1WfwZJ5+NzPOmPydw36PD7NPdR8ncN+jw+zT3Uu6PtxItsbAM07yCVQGjKAFvFujpYAc1JcMdeY5HQjfa+yDLI7K8PGgUF7llABBRbHLka9zcHXyW0tt8ncN+jw+zT3UfJ3Dfo8Ps091HdDtxF69EAUAeWNiFKgm+gy4gADUWAaZGsAPyQ5WFiPo65zlmh4pHORmYrKDJKVaaxOoDqVA5WF7dTD5O4b9Hh9mnuo+TuG/R4fZp7qfeYu3E0x2xC5g8Kh3QiBZic4Mbq5kjsbZny2N/RzqDCdHSmFeEyRsWaNuIkod2Yycw0Iz7s3t26ltSbXydw36PD7NPdR8ncN+jw+zT3Uu74HoiLJ+iTNo0sJXdNHb0MjAIb3JRWII15AcNxc7jouxMhaaIbxs1l5Xyzrfq1tMvO54OZ0sw+TuG/R4fZp7qPk7hv0eH2ae6td5i7cTOwdmtA0haSNt4wYhdACM12A7SSvO501ZudOd8vzh9YpL8ncN+jw+zT3UfJ3Dfo8Ps091TlJSds0opDwN2a1q0yjmwFu0ik2xVEM0sAACECaMDQAMcsiqOoB9bfr1TweyYZJcU0kUbn4QwBZFY6JHpqO29GlIKLOyZBJJiZV1R5VyN1MEjRGZe0ZgQD12plahVsLDQDSw5eqisN2zVmaDRRWRG+D8v6Q/lWk3S/HEKsS6l9W+iDov/E1vUDTjCOAWuRq1h6eFeVYx+A3oUZiuU30AOvIc+/+9KpF07EnT3OOtuY2vYtcX6gxI0UDstrz1FzVbZsGdWLa5mJLHQggeMD9K/fpXYtsBOrX6Vjpzso6tbe+lz9HpAx3eUJe4zEXBOvIA8vQRcfXVVJU/ZTWi1s7BrGiqAx7SQbk9bG/Pl9VquA6Xt9X9/1rb4GSRmJPMkggerTUDu9FTfAk61B7+L+a9YbJtlUjNYKL6i5N7AA359unKtptJbf5a/cze+rwpc8waW4+YR6w+tZe4ImoooqYwooooAKKKxQBmi9c9t3YyiT4UDIpAAlMbMHVQLCWMciVHjIQQy30uNbL7Skw2X4TZ4mtlxUYslja2+Ufkz+sOE+iunsOUNcXYDi9FYvWa5hhRRWKBGaKhxmIEaM7WGUE8RCgkAkC57eVLcFg95AZfHuA8c0bMJL5eInOQoAa4CeLlAvXTiwOabuhN0OKgnxiIbE8XUqgs57lW5P1UuwOMM8cbSPlEi5smHzSSEaAlmQeCW/ZrrbNpTPCQAAthHWy2BiyKASOYdiBIrnndr+kEVfH0UnvIy50L36QIovJFiIl+e8Lhe8lb2HfTKOQMAVIIIBBGoIPIg9Yrfa0nGB2D8aT7BXdtNAPFjZWT0JKufKPQHDW76XUdPGEbiajuhxRRRXAMX47hxGFftd4j9GRCfuaMGo+jrZoTJ52SWT1M5y/9IFUumE7AYdI/wApJMQnoO7dc3cM4Pqp5hcOI0VF5IqqO5QAPwqrf0o0+CWiiipGQoNFYoA0VCCSCNTezKDY2AuDcEaCtzK/zl+yf6tRRWrA14+uQ+oKP6Vruj5yT7X/AMVJRQBrkPzn+01YMd/Kf7be+t6KQzXJ+s/2m99YEQvfUm1rkk6XvbX01vRegRkUVii9AGaKxei9AGaKxeikMW7alY7uCM5XxDGMN8xApaRx2kLoPSRS/H9Io4v92F4MPCAhLxOzShdCiZlKiOwsWNyb6Ac6ubXn3M+GxBVmRDIjBFLMN6llbKBc6rb10u2jteTGx4qII4yMrRqy5DYKjqrAm5LMrcxaxGvVXrdLSx7ciatlvY827l3K/kXTeQa3yqLZ4gTqVGYMvYCR1U9pBtjEEQpImkqyxGMMDq0t0aMi99VY37Mt+qp4NvhsUcORlIU87+OGPDflYxgOOu165eoxfVcR8jeku18SBPGk0rw4cqSXUlA0ubSN5BrGuXXmLk86d1q6AixFweYOoPeDUMU1CVtCDBdHcICHSKOQ8w7eFbvzOWP31Iej8fihpRGecQciPXmLeMF/VBA6rUok6LYUm+5VT2pmjP8A0EUj6W7Kw+Gw5dEIlZgqNmkYhjrmuzaEAE353tXpw6yEnVGdDb5Oo+CIuMOZjGW3ckZU5FkyIY2ie2jhb5sv62nKttpYxI8VE2t8jCYqLhYreDMttRaTkbaDP1Xrktl9OJJjusRHHKpGmZfKA0uNR1ff1WrtSsUUPgUVBJZgFAXQgHMfTbSuxSTVoxKDi6ZzPSDpIVkCxhSzLnzG5UKSQtgPG5c72AuaV7A6VAYiQzWtJkGcArZYwVDFddNTm1uuptYGrG3OjYIklSQx5ULBQq5OAMx9Ivryt3GuFhnsQ2nr1HKx9BFtK5prUqZ1whFx2PaqzVXZgO5izeNu479+QX++rVeM1TokKMHhGknOIlUrkBjhQ8wt+ORuxnPLsXvptWbUUN2F2FFFFZEV8dit3E8hF8iM1u3KpNvuqthdgF0Vpp5y7AM2SRo0FxfKipyA5a3Olbbe/NZ/3Mn8hqXa2EMmFChS35IkKUvZSrHSTgflqjWDC466rDgUnS2MfJpPO4r28vvo+TSedxPt5ffShMDjVWMIBGoyghMhItfLfNJ4oHMZmAJsLgVJjYcakcjiRyQrkLeMgHLiPFGXWxGHsNevnxVXR/UifcYz+TaeexPt5ffR8mk87ifby++l8+GxuUlWkHLKpMRkyGVy2axAMu7ya5gLX1vVyZMTaDViwQZypiUb26ayg3BjtnuEvqdOohaX+ofcZJ8mk87ifby++j5NJ57E+3l99L4MLjGtmeVALXu0JYteAPcqCMlt+VHPly4RUQwuNRnYbwsUW5zw5TljZb66iW+Q3sAQG5E0aH+pC7jGvyaTzuJ9vL76B0aTzuJ9vL76VRYHGaMwZnC6AtFa6fDAlr5gr2kg4teu5NjVnZuHxl0MjtZXHCTHxIZXzZ7XJIjK215ihxr+YNbLnyaTzuJ9vL76Pk2nnsT/APkS++sYX4R8LkLX3GVgtyhGYGPKQAbjTeXBHeTpajDhsaihi7u2VbgtEdckLOF0AuXEqjXkey1LS/Y9bL/yaTz2J9vL76Pk0nncT7eX30seLaBZiGKgo+UeCspO8yhjm8cEx2IUiw5863jweLScBXkMO+diWMbEqXB4rsCFyaAAEhg2g0J1of6kLuMYfJpPO4n28vvqptHAnCqJo5ZWCsgdJHMgZWYIcubVGGa4IPoNP4pLqDYi4BseYuL2PYaV9K/zV/pRf6sdSTd0UUmy2aV7T2LvHEkbmKUDLnADBl+bIp0YX5dYpq3M1isxm4O0aOWwMTRs0uOlUtAeBQLIM40kUAXkZhwrppZhzp1hejbTYeR5LxzzOsqHrhKaQL3qPGHXmcVT2nhFjnixKRBnVwHeQkxqrjdqxFyVysVbhXrbUXvTiWBsIWnu0qsP94GmbMuiyRqTbkcmQdWS1yDf2+nxqX/o97/Bz5sj4RS2ZtIyZo5FyTx2EkfYepk+dG3MH1c6YXqXbWwBiMjqzRTJ4kqjiF+aMD4yHrQ/dSKXas0BCYiAu3IPhiJA3p3RIkTusRXJ1HRSi7hwahlUhtJIACSQABck6AAcyT1ClOGwXw9gzqfgi6op0376jeEcxEPJ+cdeQqrtDbuExEUkLz7rOCpDho2B7nAHPqqxgumDooV445wtgJMNLDla2g4HYFT6Lms9LjjF3k5Ku62J5OiGDhYMqMG6gHc9o6ybCt8bM5BKBSwsFViVW3eASNPRSrbHStgS3wWYcGbjaJRlUhS3CzXF2H11ZwO0d6gMYV30zZSTErWvZnsNB2AFj2a3rtlOO+5nTLllLCYKTGGVcQwSON92YoieI5VYF3OpHFyAFyKii/2dRrKrbxmjDXMbDWw5LmH1HTlermyvAYyWF3ztOizKxAW7rdJFA6hYCw7B6K6GvPy5pJ7cM3bRk0UUVxN2IKKKKQBRRRQBQ2/+a4j9zL/I1SbV3m4iEYckvCGEbZGKeUM3ki3Xp31Ft/8ANcR+5l/karOPwjyQIsfPwZK52jzKF1XOnEupB055bciatj/2Zn/CKsJs7GlxvJiVO6uUcBSg3ZbLY3DWD3IVb5uZuMs8GFxYgkDFjITFa8oLXFt+6MCuVW1Kpdba6reqcPRvFKpXekjdRooWQqOFYRlAyaWMb63Fw1ja5y5wGDxLMzBwxQxEkTSFJAEwzZVBuEU5ZDnNyc5vcMa6Hv5RA1iixqPErM7PkBa0q5CE3WZSDyYkScZ0OcC/ZmTZmMY+EfgspILrkFnViGN/GBBOYLysM3VWy9H8XclpSSYcvDIw1y2Ki8ZJ47tn+6rG0tkTvhoo2Zc1mRhvJEUs1ghzamQqARkN7lj2UauN19hlT4sxiRFQzLlQC4lXKQDHkCAld2FVXDHMua9wT1W9rQ4svHkLDMqqSj8CPu5s5cWuwLmOz20y9XI74XYuI3eKWR85mV1Uliy3beWa2XguGQWufF9Avo2ycUSbtmVTYKJpUzcU5DllW6EbyPh1vu/QKVq/AGMPBjGnSRmKxZrlA6NlUE5lezWa4tawaxB1XmY9pYLGkOIiwYs9m3wC+XusiC2RQCgYX5rfK/Mx4jo3iREyROAXuT4SUAOWxDZltyHhItOXCdCQCWPwF9ywD55JJS9t64zorgmNWGqcHCcosPXela52Ao4zZ2Nz+CbKPDG4dQONpytxyzDNCb5TyOosQzCbB4gRBUkOYTOLs1zuHYgEseborBhfW62qqmxMQW43IW6Z7TTG6B4SU1sVyqki573fNrzNrDYCbc4e01sgAmfM1mj0YsG+dwKMxtws+vaN3XAFCPZ2NOYPMwJMhW0gF2CPkK2JOTMY7rwjTxbXzStgcXcG76Mc/hlu4LqTuNPAAoLAXHcPGNfD9H8VYM7BrMTlEsuqsIc6LIQWQMY2N7+UOVzZrsOExqzSyhzljObeMyqm7AHjaAFg5zWu3M9lOUq3VAlYpw2ycYkQQM4IQC6yqRa0dlUXWzhhIS91zA6MLjKw24HGA8J44EGaxzcW8jvr169dPUNxcag8iOv+7Up6V/mr/Si/1Y6k5uT3RSKpls8z30Gg8zRUCppNEro6MLq6srAcyCLG3p7Kh6OyyYgAYnR8OVUx6ElwoKTSW0JIN1A0BzG5IGWzVPFo6OJ4RmkQZWTlvor3Md+p1PEp7bjka9Hos+l6JEMsLWw72m9ksR42lyVUD0ksfwB7qVrgFym5068qnL6yxSM/ZqlHthWiMkNtewFXvysQA8twdLEp10jg25I0gLnMb6XyXPMqLvnYK6XA0Fny17LaZyqLWx1KxRsMqoZQNQBxJfujCx/W1c3tLHYV3IOFhYiwCgRBnY3VVURKzG7cPjilm19pO5ymRmUAAEs7Ei172YrfSzWy80arnRWEh48Sy33koigS9hme5mlsFAsqhyug5nt0xsyqi0rs3xUowEcz2BeNY4VA8UysDPKQByRTIo7lAql/s62wWaWKQks5MoJ5k8n9fI/XW3SqdFixUkjZnnlmSFDpkCyAO/pN4l19Cjtq7idjJDg4RhzlmDoYWtxNLKADm7QVJuOoL6K8nMouTjFcujvg12/q5YzwvR9MbvpmZkbeBIJF8ZNxcZ17QZC+nWAKtbPnlu0WIQLLHa7L+TkU3AkTsvY3XqPotTnDwphMKBfggiNz25FLMe8kE0mTo68mHw0iybvFRxLxkZlYMM7xyqPGS57xa4ruydJGWNRXJwrM9VvgvUUjw+33WQJikWAEsqvdjE7q2Xgk5C5BGVgDpe5vanleLlwyxv6jpTsKKKKiMKKKKAKG3/zXEfuZf5GrbbMLPBCqgG8kAKs7IrDrUldbHsAN+yttrYcyQSovjPG6jvKkAfXVaWeLFYZFWdYyMpNyA6MqlSCCQVYE9fZVse33MzWxXXozOCLur2y5szzAzACO0clvEVSjEMLk315teF+jk0aQgzIqxtFqWcaqmHWy3Bvm3Li2h4+fjAzS7KRsK8O9w6lpA4VSBEtgoyquY6cObUEXJ0qF9hqS18TDdr8YsHclg15OOxy2yrbkptXQpfP4I6X6LL7CZMK8RkHHuiCXcC6JHvCWYN4zIW1BBvqKhfo1MZgZZUAfKtlMgZiiqbqG1DKFcjiPO+lzWk+wkZXUz4azZ9dM0hYSW3xz2bKXAGnJerkIZOjinOTiMMS75rEDJcpOmawYcY3wIOpug1OhAmvf4Cn6LE/RjEvlLTLmyOHYGQcbrKGCi2iXdCLEaJqCbEXdsbBkkkUwuI1ETRi7PpcOFsAOdyvFm5DUNZbR7KwYhnklOIhYSaEXQEgOzBmsdXsbXN+R11sHfxjF52P7ae+pSnJPb/BpRF02ypniAMgR987sVZyu6ld88anQkiN7KbABlB0pY/RafMTnjY5WGZmluVYx+DsQQFARrHW+bUEXv0fxjF52P7ae+j4xi87H9tPfSWSSHoEz7Am3eFUSAvDcMxZ7HUagZeI5RYaqR2kXU64/o3LIY/C6LAIjxMBmyOrNbKc4fMt9QeHr0s8+MYvOx/bT30fGEXnY/tp76Xcl6DQhFtDYc8kzlGCARxqrl3GoSQMgVdApYoS3PhGh0tFiOjE0juxaMFw1yGlOUF8Q27AIAZCJkW5tbJoOVui+MYvOR/bT30fGMXnY/tp760ss/wBoNAg+Tk2t2jk1BOaScF0up3LW0VAQWzakk8tWJcpswNh1hm8J4NUcm/EQAC2ut7i4PPQGpvjGLzsf2099LNvbVG73cEo30jKqZCrMOIZ20vYBbkk6VlylLkcY0yHC4toXEGIOp0ilPiyjqDHkJR1jyuY52ppSzERYkqY3GHxKHQ7wPGSOrMFDKT6QB6qXJ0amY2aZ4YvNRSyvcdmeSxUdwpNJ72WS9j+DFo5YKwYocrW6mte3fb6qmqHCYRIkCRqFVeQHIe8nnepql52EJdsbIc53gNi+ssRJEcxHIm3iyaeNyOl+2uOWfmj3jYXzI3Cw1uTYaNrZwQp8qvSqqbR2RFOtpUDW5HUMv0WGoruw9bKG0t0YcEzz7ExhlKk5L35XUXvra+RbZiDyPDJ6K6/oZjmxEiNIgQYGLJZdFMknlgdXgltbqLHqpPtPok0CmRMQN2oJZZRbhAOgaOzMSOG3Xeuu6M7KOGwBzA711eWQHU52BOUk9YAC+qvTx5FkWqJPIlFUeObZ2m0zEnkpew6rM7OT3ktr6q9Gwm14o5YpJyRFho44w2VmAxEsYPFblljFr9r15bHGWIABJawAHMk8h669pTZ2Gw2BGHxciLvBeQswDNI1izJ1kg2sRyyipY8dyUvR29Y4xjGBc2/jElwlo3V1xDRwqykMCJZFVrEfq5qcYmXKjMPJVmA9IBI/CvOdnOABiIwZGgn8NGoK78KDkxKLpllyNc6DNqOyu+jxKYiAtCwdZEYKw5XII9WvMdVdsZXZ5WTHor0awYeKSDdHJKgG7caMMygBgw7b8+u5rlizYCdcPIS2HkvuJGJJQ6Whc9dr2UnqI9TrYEoWadOQkK4hf+NQkw71lQ3+kKabS2cmIiaKUZkcWI/Ag9RB1BqebCs0KYQyduXwLazSPZ+Jkw8owmJNz/gTHQTKOSnskA0I9Hrp4K+dyY3jlTO7ndBRRRUwMVXm2bE5zPFGx7WRCfrIqzRTsZS+JoPMRezj91Z+JoPMRezj91XKKephbKfxPB5iL2cfuo+J4PMQ+zj91XKKVsNyn8TweYi9nH7qx8TQeYi9mnuq7SPpnj3hwjtGSGJVcw5qGNiR2dl/TWo3J0ONt0UukWHjhZHC4cIp4o93FmbvJF8pGmgFiVOovU7bR2aGyk4a/wC7S315bffXlLvcknUn11rXf/1rW7PWh/xzlyz2xNlYcgEQwkHUERxkH0g2rb4ng8xD7OP3Um/2f4tnwa5tcjsgJ+aLEfVmt6q6SuGScZOJ5U04ycSp8TQeYh9nH7qPiaDzEPs4/dVHF9Kokayh5bWzbsAhb9tyNba2FzWkXTGBuSzd+7PvrXay+mGmQx+JoPMQ+zj91S4fBRx33caJfnlVVv32FLR0sw97Xe/Zu3/oK1fpZEHCKk7uRmCpC5Nr2vY20vR2snpiaY7opT8oQOcGKHfA4oHSNPNYj1RMfwNLtTXgVDa9F6TzdKIUHEJV74nH4imsb3AIvqL6gg+sHUH0Vhxa5CjesUVrNMEVmY2VQWJ7AAST9QpJXwIVYlPhGNhw1ju4wMRN2EA+CQ9t3F7eiup2l+RluL+De4F9eEm2mtKuiGDYRtPILSYlt4Qeax2tCnosmvexpltfaKwQSSsLhFOnWxOioPSWIHrr6TpsXbxUziyz1ZEvR5N/st2Us2MDtygTeAfrXCr9RufUK7fanReCBnxZxU8LHm5KSm5JsqiRCxvyCg006J9HlweHVMqiQjNIwHNjqRfrC3sO700n6QbOafErIs0qmMcEYSPhPlMFIZwx+cVFu0VpR0w43LZM3cy2nSNtnjFshkxJ4b2jzIEmy/OlCHKp5aDUddRJgnidpMK4iZjd0YZoJD+so1Rv1119BpRsjEzvLOkLTuxYRM75pUiVPHe3imVmuFUWAAubXtV2LaZgbcYw5JB4rtYLIvksSDZHtzUnnyqO63K/H4F8/TeczWkhCz4drgRAurRm2/V9TwkZXDDlYV0+B6e4WwzzBRYkM6yKSDYr5FibXUm+uUEXvohwhRcYuIuuUYoRl9PFOFIfXrFwPX311rdKcKgAzgLcKLA5RpdbADlytYdYq2LU1dkM6gmlQYmPD7RwzKjh0vZZEvdJFsQy3AswuD3G1LNj41znhnsJ4SFk7GB8SVf1WH1G4qxN0sHJebCwBAsso1ym+pRgefV66TY3HKHw2IQkASfB2DHj3UoJCPrqY5FIB/rUOswrJDV5RnBKnpOjvResVmvAOsKKKKQBRRRQAUUVgmgDNVto7PWeJ4nByuLHtHWCPSDY0m6XKScPxOFMjK2VmS942I1Ug81pX8B7JZx6BNL76vjxNrVZpbbnD7V2W+HlaOQG4Ohtow6mXtBrXZ2zXncRxi7MbW7O0nsUdZrtMRsZJABI8r25ZpHa3dc6UYbYyx33bypfnlkZb99q9BTdfJ6K65qNLk7DZGy1w8KRLqFHPtJ1Y+s1LjmZYpCouwRiB2mxtXIfAv8ANnJ/fS++sfF/+ZP7ab/2rj7L1W2efauxXg2G40IuQx5i9zfn6eVT4ORcg1GovzHXr7qnTYUQNwGBve4eQG/be/Oj4ji/X+2/vr1F1KXgv3kVMJIMzai9+3tJ9wHqFZ2XjAL3tmaSNuLeWsVIcER6lcpK+rrvVg9HYfmn7b++tothxr4u8X6Mki+nqNZln1KjM8kZKhnDiIhyhw4F/Jw+OP4IatHaEQ6kH/Lxo/mXSk42b/m4j20nvqQYRvPYn283/tWO57OZwXgu4jbMIKKHjUGRS4ImycIYrnuOWfL19lO8RtViwWGOO29MWZ21Noy+a2mXkw1JrlZNn5hZnnYemaY/i1VT0fhBvZged87X+860tavdCeNPydjijPfRoB3zRJ36CIn/AKxS7Bk4sQ4YkstjJiGJBJjjkZVS4uPCOv2FPbSNdjQBWeQMY4xmc53OnLKNfGYkKB2muw6M7NTA4bM6ZZJS0jogJsQpcRL9BAe85u2rQhGclKqolP6I7Pc6akO0P94xscPOPDgTydhkNxAh7rNJb0LXObS6Uy4d2yyDKArMWGa9vEkIFyodAFYALxAHS9dL0QwLJh95Lfezneve5IzAZEudbKmUa12ar2ObToWpjy1I8RFndgIi1ibhgXQW7FusQ7yWPbW3S2N2hRIpDG7zQoCACdXBPpAABbT5tuRNKcdg8X4TNiEmCjluGOXTUkJIqL22N2okxQjtdirpBiySEVrKuYkRlSAQ1nNogqqyWBIYm4NLxj5CgjuDbURkCUMw1ZSigK1jxKWzaEa6VLtUTBlEoids0ako+YF2AEbiLhVQQpVter0a03XKcjEpryJ1QqbC6R63U3U6+Ky1hOy9UKZZ91ul3UOYPmzhSrsGvl3muVRxHQEWy2IFqYo/lasrDU31ZO+4uyE2IzG4I7KMThrmNSCoaQllOVAGRcziwuWUkobt9Wumx2DGTfdg/Rk0+rKBeueWTtujp0qcU2bS4jdqS5ABAB0HGpPC6my3Yc73Oo7q2wEj4ySNUU5EkWSSXQZivKwsOo1vh9mJGbiG5/WCN+JFNo9syqLBQB+6/wDV6jlzzlFqKCOKMXZ09Fc18o5exfZy/wBCax8ppfmr7OevM7EzVHT0UUVAQUUUUAFFFFACrpBsl50QI6oySBwWBYaKwtYEdtcXtXFzwytGZIyVtxBLcwDpc+mvSGFcdjMApmlLFmOcjiYnQADX766sEnwbT9nOLtOc/wCJ9SJ9+n/3Wh2jMT+Wb/oH9Pv7+zXo1wEY8keu5/E1KmHUclUdwA/p6K6h60cocTIf8aT7Vu86fh3dtal2v48v23/v/wC/RXXqttBpWaA1/ByIeQcnmv8ASf1n++r01neSjy5/rf8AvXn6PSTXW1mgNZyKJOfKn+034XrKwTHz3229/wDf3V1lZo3HrZyZwkx6pe7O9atsuX5j9+aSuurFAtbOQ+K5fmv6Tdz/AH3d/qJNjONN1c267nt+/wDD766+rOzVvKgGhzCxtex6jbrsbG3oppWxPI0hT0a6PBcSBJGuWAhmINg0rC8SNnsBlHHaxN8vLxQ46Q7TkuQbjUauWKLxXimTOETnwkBTyPr6zYuyRh4RHmLNdmeQ6M8jG7yHsJJ07AB2Us6Q9GhIM4axQHqLMym2dWdiT6RYC1epGGlHnyy65Wzz+GHfTxxHVQczqGy8ANzEPFFy2q2HK2tewQOCoKm4IFieZHp9NcfsboG0cxkllDMHHLVhlUZCruCfQRpoTr1V2dagjOaSdIVyHe4tVtwYdc7H/NkUrGvesZdv+JK12nGxJvdltcAjMo7xdUsO12PcKt7N2eIVYBmcs7SMz2LFmPoAAAsAB1ACrZrVWS1bnmuIxA3yq4VkwyM2RryAiTg3YVAqDKMzDqKlKXzyliQDmva1rWItlUkR30K8DXYc1Jrr+lWy0L5wLPIAxbnxIMqEA6CwJHrNLNkbDjkkRXBIBLWuSBZdV10Kk9VqWhpFe7FnPtAu/NiW3aKp/IoRI3FIrXJzFeEXJOt9asbm/JT9UDfhame0MFGk0oSNFGdtABa99arHCofIX7IrysjuTPQi9kVhHbybf8tx/K1HrH2pl/Gr0Oyw3igDuZh+FEmBZfLb7V/5hWLHZSzfrgf81v8AuBrOZvnD7af/AK6mMLfPv3qp/ACtfgrf5fs//wCqYH/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443163" y="-1303338"/>
            <a:ext cx="3810000" cy="2724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" name="CuadroTexto 10"/>
          <p:cNvSpPr txBox="1"/>
          <p:nvPr/>
        </p:nvSpPr>
        <p:spPr>
          <a:xfrm>
            <a:off x="4572000" y="4869160"/>
            <a:ext cx="29701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200" b="1" dirty="0" smtClean="0">
                <a:latin typeface="Monotype Corsiva" panose="03010101010201010101" pitchFamily="66" charset="0"/>
                <a:hlinkClick r:id="rId5" action="ppaction://hlinkfile"/>
              </a:rPr>
              <a:t>PAGO DE NOMINA.xls</a:t>
            </a:r>
            <a:endParaRPr lang="es-CO" sz="2200" b="1" dirty="0">
              <a:latin typeface="Monotype Corsiva" panose="03010101010201010101" pitchFamily="66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059429" y="1844824"/>
            <a:ext cx="56886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>
                <a:latin typeface="Monotype Corsiva" panose="03010101010201010101" pitchFamily="66" charset="0"/>
              </a:rPr>
              <a:t>En la contabilidad, la nómina se refiere a la cantidad pagada a los empleados por los servicios que prestó durante un cierto período de tiempo. </a:t>
            </a:r>
            <a:endParaRPr lang="es-ES" sz="2800" b="1" dirty="0">
              <a:latin typeface="Monotype Corsiva" pitchFamily="66" charset="0"/>
            </a:endParaRPr>
          </a:p>
          <a:p>
            <a:endParaRPr lang="es-CO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668344" y="26064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Monotype Corsiva" pitchFamily="66" charset="0"/>
                <a:hlinkClick r:id="rId2" action="ppaction://hlinksldjump"/>
              </a:rPr>
              <a:t>MENU</a:t>
            </a:r>
            <a:endParaRPr lang="es-ES" dirty="0"/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688970"/>
              </p:ext>
            </p:extLst>
          </p:nvPr>
        </p:nvGraphicFramePr>
        <p:xfrm>
          <a:off x="78474" y="2060848"/>
          <a:ext cx="9065526" cy="4213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2763"/>
                <a:gridCol w="4532763"/>
              </a:tblGrid>
              <a:tr h="526711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APORTES SEGURIDAD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SOCIAL</a:t>
                      </a:r>
                      <a:endParaRPr lang="es-CO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b="1" dirty="0" smtClean="0"/>
                        <a:t>EMPLEADOR</a:t>
                      </a:r>
                      <a:endParaRPr lang="es-CO" b="1" dirty="0"/>
                    </a:p>
                  </a:txBody>
                  <a:tcPr/>
                </a:tc>
              </a:tr>
              <a:tr h="52671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SALUD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8,5%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671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PENSION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671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ARP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0,522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6711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APORTES PARAFISCALES</a:t>
                      </a:r>
                      <a:endParaRPr lang="es-CO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671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ICBF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671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SENA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671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CAJA COMPENSACION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FAMILIAR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s-CO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2 Rectángulo"/>
          <p:cNvSpPr/>
          <p:nvPr/>
        </p:nvSpPr>
        <p:spPr>
          <a:xfrm>
            <a:off x="2123728" y="654795"/>
            <a:ext cx="57583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APORTES EMPLEADOR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668344" y="26064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Monotype Corsiva" pitchFamily="66" charset="0"/>
                <a:hlinkClick r:id="rId2" action="ppaction://hlinksldjump"/>
              </a:rPr>
              <a:t>MENU</a:t>
            </a:r>
            <a:endParaRPr lang="es-ES" dirty="0"/>
          </a:p>
        </p:txBody>
      </p:sp>
      <p:sp>
        <p:nvSpPr>
          <p:cNvPr id="7" name="2 Rectángulo"/>
          <p:cNvSpPr/>
          <p:nvPr/>
        </p:nvSpPr>
        <p:spPr>
          <a:xfrm>
            <a:off x="2292845" y="654795"/>
            <a:ext cx="54200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APORTES EMPLEADO</a:t>
            </a:r>
          </a:p>
        </p:txBody>
      </p:sp>
      <p:graphicFrame>
        <p:nvGraphicFramePr>
          <p:cNvPr id="8" name="Marcador de contenid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03599"/>
              </p:ext>
            </p:extLst>
          </p:nvPr>
        </p:nvGraphicFramePr>
        <p:xfrm>
          <a:off x="971600" y="2852936"/>
          <a:ext cx="7607301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693"/>
                <a:gridCol w="3535608"/>
              </a:tblGrid>
              <a:tr h="6337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SALUD</a:t>
                      </a:r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PENSION</a:t>
                      </a:r>
                      <a:endParaRPr lang="es-CO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CO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337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4%</a:t>
                      </a:r>
                      <a:endParaRPr lang="es-CO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lang="es-CO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4%</a:t>
                      </a:r>
                      <a:endParaRPr lang="es-CO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7668344" y="26064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Monotype Corsiva" pitchFamily="66" charset="0"/>
                <a:hlinkClick r:id="rId2" action="ppaction://hlinksldjump"/>
              </a:rPr>
              <a:t>MENU</a:t>
            </a:r>
            <a:endParaRPr lang="es-ES" dirty="0"/>
          </a:p>
        </p:txBody>
      </p:sp>
      <p:graphicFrame>
        <p:nvGraphicFramePr>
          <p:cNvPr id="8" name="Marcador de contenid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851678"/>
              </p:ext>
            </p:extLst>
          </p:nvPr>
        </p:nvGraphicFramePr>
        <p:xfrm>
          <a:off x="611560" y="2708920"/>
          <a:ext cx="8136904" cy="3617257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6823567"/>
                <a:gridCol w="1313337"/>
              </a:tblGrid>
              <a:tr h="516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Recargo Nocturno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0,35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6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Hora Extra  Nocturna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1,25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6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Hora Extra Nocturna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1,75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6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Hora Dominical Normal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1,75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6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Hora Dominical Recargo Nocturno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2,1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6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Hora Dominical Extra Diurna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2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67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Hora Dominical Extra Nocturna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O" sz="1800" dirty="0">
                          <a:effectLst/>
                        </a:rPr>
                        <a:t>2,5</a:t>
                      </a:r>
                      <a:endParaRPr lang="es-CO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2 Rectángulo"/>
          <p:cNvSpPr/>
          <p:nvPr/>
        </p:nvSpPr>
        <p:spPr>
          <a:xfrm>
            <a:off x="1043608" y="1124744"/>
            <a:ext cx="69333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TRABAJO SUPLEMENTARIO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668344" y="26064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Monotype Corsiva" pitchFamily="66" charset="0"/>
                <a:hlinkClick r:id="rId4" action="ppaction://hlinksldjump"/>
              </a:rPr>
              <a:t>MENU</a:t>
            </a:r>
            <a:endParaRPr lang="es-ES" dirty="0"/>
          </a:p>
        </p:txBody>
      </p:sp>
      <p:sp>
        <p:nvSpPr>
          <p:cNvPr id="2050" name="AutoShape 2" descr="data:image/jpeg;base64,/9j/4AAQSkZJRgABAQAAAQABAAD/2wCEAAkGBxAQEA8PDw8PDRAPDw0PDw8MDQ8MDw8PFBEWFhQRFBQYHCggGBolGxQUITEhJSkrLi4uFx8zODMsNygtLjcBCgoKDg0OFA8QFCwcFBwsLCwrLCwsLCwrLCssLCwsLCwsKzcrLCwsLDcsNywsKzcsLCs3KywsLCsrKysrKysrK//AABEIALoBDwMBIgACEQEDEQH/xAAbAAACAwEBAQAAAAAAAAAAAAAAAgEDBAUHBv/EAC0QAAICAQMDAwMEAwEBAAAAAAABAhEDITFRBEFxEmGRE4GxocHR8SIyQlIU/8QAGQEBAQEBAQEAAAAAAAAAAAAAAAECAwUE/8QAGxEBAQEBAQEBAQAAAAAAAAAAAAERAhIhMVH/2gAMAwEAAhEDEQA/APbgACqAACAAAAAACgAAAAACAOf1+TVJbI3ZJUmzmdStixrifVLb9/kj1efkkhldhfu/ki3yAAZMlptW/kozZXsm/k2dTHS+DmSepqOvP0KbXd/JphkbW7+TKPglrXJWrGi3yyG3y/kkVkZV5srSq3b9zndTkeit87s0zlbsx5/9ix15i+EnS1ey7s0Ycz2bfyZ1siU6BY1+p8v5ZHqfL+WEXasiQYZc2RtvV8bsr9b5fywAroj1Pl/LNkG0krfyyjBDW+PyXkSvuAIA5PNSBAASBAFEgQAEgQBBJAAyirqHsY8608Grqe33MGXJei2/Ijpyzzype/gref2FyRpiGnbFv1vYaOVP28lAAxfmehzs2OtVt+C/Jl9NW9BJZo+SxrmWMwR3XkjLKtloVrMuGV0x0CrqHp5HjkT7lPU9iMz9ZzPKNz/U0A8da8orpKhijMhoC/A9PA09n4YnT9x5Bm/rDQ2OFsglzey0XsVtp0S4I9a5XyZGQRPL0QCAOTzUgQAEgQAEgQAEgQAEipPuTYsZ3sBR170r58HPN2bVv4MUlWhqOvP4ryQszNGwTJjvyV0lZSrJlrbVjdRJx07mVldJCZ7atleGXYukrMy0f3K6T8aBFhtqtBy7DDuE3FE4NFGTK0+VR0mU5ulTabVIE6/qnBH1a9jRlha8EQxKO23BqeJVd6eCM2uVJ0UTzcGvqent3rXHBSsC4srpLC4PU13djzhW+/Bq0ivCMkneoTdrHk0bBZX5Leoh34M7K6xohNMYybF+Kd+Qlj0UkgDk8tIEABIAQBIAQBIEESlSsAk13KozitrK5SvcWUqQxqQk88bd6asqyzT2Rmzbv3IhOvBXScp+ryh/WqsJwTMueLjtqVqTUT13KZYeC5aqwDWsrxPgoy4nvTOioN9i/B09tXqXWveOfi6dvs6/JqWF+DdmxrdaGSeb2+Saz6tTHEl7i9StL4EeVkSyuq0KZVQkcuvp7fuI8yV3pRTB6poOkjWwXS/9L4NGPD3ZaNY9OV1Tql9zOdHqkm9VexneBe6LHSX4ysyZYU/Y6f0FyQ+ni99RrU6kcpKy3FirV/Bpnh9O2whWvWvQLCyAOTzBYWQAE2FkABNk2QABZVnexaU9Q9mFispzvYZ5UVZZrQrcinLGyg1Mqyw7lblTGWmpm6nNrpx3GV1qUZ90G+Z9PgyvX+C1ZX7fgz4VuWJAv6vjkTNEf8VfdmWGOtX/AENHN6t9/wBgzYeUm9RGrGIAreJe6EeBcsuYBdYOs6dJX4sy45enwb+qy/4tLU5GVPnQ1Hbj7PrvY5JpP2RJy+nlWhf6q70Ri8n6j/b4KmV5+qSavXtoLHqE9g1JVoFazLx5HsAZTPAu2hcwA+vsiyAMPhTYWQAEhZABTEWQAETnRnnruNkeooWM8lQklZqavcR4kVvWNSadMaauuNzRLDHuV6aq9vYNaVpFOXCnsjVGK5/YsUVsE3GKOFJbDpDyVaFbkuQv6XO9DPF07H6jItNSpSRW5PjYQRB6LwSwyhmfNkvRbfktyypGUNSFkrVGWMLdGsPpV/lyVuXGfLD06rb9Suc2/wCB8s7fsixwTS8FaY8kbVGaMmn+ToSwvsZs+B7peaEbliU7GhNrxwU4L2p8l3ofDKVpjK1aJKsMGnromdDF068v3M1ztkfRtkWQwMPiTYWQAE2FkABNkWBXlewVnnkdvsJ6nyNlRWV0WwycjydGYbJLbwExEpWVt0237EzlRXKFr33K1IHl9ho9XW5nkzPJ2G/Mrfky+v2M7QsHaLIu9H9mDMUZloUGyeJ+UZ4Q117FalaMeRrR6lyd6mWTpFKzO/bgYnnWnqJbIqKsqtofFGt9VwGsyLceO9Xt+S+ez8Epi5dn4IxrmTx14Li3DC3fYeeFdtCt2s5A7xvj4F9L4fwBX9LVNcjyVblmPG21p3Ny6e9xqXrHMUb2Ot00aiua1I/+eK2VeDZg6Zelbktc++9aWwsVsizLiewsSwsB7CxLFnMC2ynLNcmXJN72JGfJcbnLRKaM2S/6FdvUfHb7BrMUuT5CeZ6LfT7mlwpWyqcbRVlijvd+B1k5KMb1aLGGrB1EePJlkqNFkxjYJcVw2JNHpXCJopp8ULSb0LMmJNbbBheg5lz1zuoxrRUUehcI6XU4014MTxfcrpzUPWPgQvwweqorlhaexV1ZhehZGHq8dxsHT0tfg0IjFrG4+nTggvzwvVfcz2FlSQFgFWYFrfBpsTFGl+RgxUpWb4qkkZsGPu/saLMudQwIbAIkCCHIKYpkP9RFMpXsVZFGVFRfJN9hPRRW4VSSRdhkij0DgrRNaGctxysicL9iJGSUNSXj9zQsDf2JjjrcrXpneGt/IyVF2VaWUg0EAPjjevYC6CpImyAIyGzJkX/n9TUUSgyrD9JBu3XsavoL/ojBD0x133GjL1aMjNqqUWv5FNaSqhJYl/QNZyrJhvVaGv6C5ZKwryD05v0pcP7F2PFW+50EkgGr7ZFBvZfsX48FavUtsLDNqQIsLDJWBDerIsNCUitsJvUULiMkuwidBLcUNLlKyqa1GgyZKwitEMKZeo2FV4nuWxi2WRikTYZtSlREo2FhYRW8TKJ4WvBrsGFlY1j5LLHlj4+CtphRYWKMoNgRZbhh3f2CGLktCWpBrjTwRZAQ4CphYDALYWAxBFhYEki2FgMCFsLAiT1fli2RJ6vyRYUTFsYRphSzELKF+mFTEkgmmA0Ny2xEibDJrCxbCwGsLFsLAawsWwsBrCxbCwGsLFsLAawsWwsBrCxLJsCbJsWyAHsLFsLAawsUiwHsLEsLAewTEsmwIk9X5YoS3flkBTWFigA1hYoANYWKADWFigA1hYoANYWKADWFigA1hYoANYWKADWFigA1hYoANYWKADWFigA1hYoANYWKADWCYoID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452688" y="-1257300"/>
            <a:ext cx="3810000" cy="2619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52" name="AutoShape 4" descr="data:image/jpeg;base64,/9j/4AAQSkZJRgABAQAAAQABAAD/2wCEAAkGBxAQEA8PDw8PDRAPDw0PDw8MDQ8MDw8PFBEWFhQRFBQYHCggGBolGxQUITEhJSkrLi4uFx8zODMsNygtLjcBCgoKDg0OFA8QFCwcFBwsLCwrLCwsLCwrLCssLCwsLCwsKzcrLCwsLDcsNywsKzcsLCs3KywsLCsrKysrKysrK//AABEIALoBDwMBIgACEQEDEQH/xAAbAAACAwEBAQAAAAAAAAAAAAAAAgEDBAUHBv/EAC0QAAICAQMDAwMEAwEBAAAAAAABAhEDITFRBEFxEmGRE4GxocHR8SIyQlIU/8QAGQEBAQEBAQEAAAAAAAAAAAAAAAECAwUE/8QAGxEBAQEBAQEBAQAAAAAAAAAAAAERAhIhMVH/2gAMAwEAAhEDEQA/APbgACqAACAAAAAACgAAAAACAOf1+TVJbI3ZJUmzmdStixrifVLb9/kj1efkkhldhfu/ki3yAAZMlptW/kozZXsm/k2dTHS+DmSepqOvP0KbXd/JphkbW7+TKPglrXJWrGi3yyG3y/kkVkZV5srSq3b9zndTkeit87s0zlbsx5/9ix15i+EnS1ey7s0Ycz2bfyZ1siU6BY1+p8v5ZHqfL+WEXasiQYZc2RtvV8bsr9b5fywAroj1Pl/LNkG0krfyyjBDW+PyXkSvuAIA5PNSBAASBAFEgQAEgQBBJAAyirqHsY8608Grqe33MGXJei2/Ijpyzzype/gref2FyRpiGnbFv1vYaOVP28lAAxfmehzs2OtVt+C/Jl9NW9BJZo+SxrmWMwR3XkjLKtloVrMuGV0x0CrqHp5HjkT7lPU9iMz9ZzPKNz/U0A8da8orpKhijMhoC/A9PA09n4YnT9x5Bm/rDQ2OFsglzey0XsVtp0S4I9a5XyZGQRPL0QCAOTzUgQAEgQAEgQAEgQAEipPuTYsZ3sBR170r58HPN2bVv4MUlWhqOvP4ryQszNGwTJjvyV0lZSrJlrbVjdRJx07mVldJCZ7atleGXYukrMy0f3K6T8aBFhtqtBy7DDuE3FE4NFGTK0+VR0mU5ulTabVIE6/qnBH1a9jRlha8EQxKO23BqeJVd6eCM2uVJ0UTzcGvqent3rXHBSsC4srpLC4PU13djzhW+/Bq0ivCMkneoTdrHk0bBZX5Leoh34M7K6xohNMYybF+Kd+Qlj0UkgDk8tIEABIAQBIAQBIEESlSsAk13KozitrK5SvcWUqQxqQk88bd6asqyzT2Rmzbv3IhOvBXScp+ryh/WqsJwTMueLjtqVqTUT13KZYeC5aqwDWsrxPgoy4nvTOioN9i/B09tXqXWveOfi6dvs6/JqWF+DdmxrdaGSeb2+Saz6tTHEl7i9StL4EeVkSyuq0KZVQkcuvp7fuI8yV3pRTB6poOkjWwXS/9L4NGPD3ZaNY9OV1Tql9zOdHqkm9VexneBe6LHSX4ysyZYU/Y6f0FyQ+ni99RrU6kcpKy3FirV/Bpnh9O2whWvWvQLCyAOTzBYWQAE2FkABNk2QABZVnexaU9Q9mFispzvYZ5UVZZrQrcinLGyg1Mqyw7lblTGWmpm6nNrpx3GV1qUZ90G+Z9PgyvX+C1ZX7fgz4VuWJAv6vjkTNEf8VfdmWGOtX/AENHN6t9/wBgzYeUm9RGrGIAreJe6EeBcsuYBdYOs6dJX4sy45enwb+qy/4tLU5GVPnQ1Hbj7PrvY5JpP2RJy+nlWhf6q70Ri8n6j/b4KmV5+qSavXtoLHqE9g1JVoFazLx5HsAZTPAu2hcwA+vsiyAMPhTYWQAEhZABTEWQAETnRnnruNkeooWM8lQklZqavcR4kVvWNSadMaauuNzRLDHuV6aq9vYNaVpFOXCnsjVGK5/YsUVsE3GKOFJbDpDyVaFbkuQv6XO9DPF07H6jItNSpSRW5PjYQRB6LwSwyhmfNkvRbfktyypGUNSFkrVGWMLdGsPpV/lyVuXGfLD06rb9Suc2/wCB8s7fsixwTS8FaY8kbVGaMmn+ToSwvsZs+B7peaEbliU7GhNrxwU4L2p8l3ofDKVpjK1aJKsMGnromdDF068v3M1ztkfRtkWQwMPiTYWQAE2FkABNkWBXlewVnnkdvsJ6nyNlRWV0WwycjydGYbJLbwExEpWVt0237EzlRXKFr33K1IHl9ho9XW5nkzPJ2G/Mrfky+v2M7QsHaLIu9H9mDMUZloUGyeJ+UZ4Q117FalaMeRrR6lyd6mWTpFKzO/bgYnnWnqJbIqKsqtofFGt9VwGsyLceO9Xt+S+ez8Epi5dn4IxrmTx14Li3DC3fYeeFdtCt2s5A7xvj4F9L4fwBX9LVNcjyVblmPG21p3Ny6e9xqXrHMUb2Ot00aiua1I/+eK2VeDZg6Zelbktc++9aWwsVsizLiewsSwsB7CxLFnMC2ynLNcmXJN72JGfJcbnLRKaM2S/6FdvUfHb7BrMUuT5CeZ6LfT7mlwpWyqcbRVlijvd+B1k5KMb1aLGGrB1EePJlkqNFkxjYJcVw2JNHpXCJopp8ULSb0LMmJNbbBheg5lz1zuoxrRUUehcI6XU4014MTxfcrpzUPWPgQvwweqorlhaexV1ZhehZGHq8dxsHT0tfg0IjFrG4+nTggvzwvVfcz2FlSQFgFWYFrfBpsTFGl+RgxUpWb4qkkZsGPu/saLMudQwIbAIkCCHIKYpkP9RFMpXsVZFGVFRfJN9hPRRW4VSSRdhkij0DgrRNaGctxysicL9iJGSUNSXj9zQsDf2JjjrcrXpneGt/IyVF2VaWUg0EAPjjevYC6CpImyAIyGzJkX/n9TUUSgyrD9JBu3XsavoL/ojBD0x133GjL1aMjNqqUWv5FNaSqhJYl/QNZyrJhvVaGv6C5ZKwryD05v0pcP7F2PFW+50EkgGr7ZFBvZfsX48FavUtsLDNqQIsLDJWBDerIsNCUitsJvUULiMkuwidBLcUNLlKyqa1GgyZKwitEMKZeo2FV4nuWxi2WRikTYZtSlREo2FhYRW8TKJ4WvBrsGFlY1j5LLHlj4+CtphRYWKMoNgRZbhh3f2CGLktCWpBrjTwRZAQ4CphYDALYWAxBFhYEki2FgMCFsLAiT1fli2RJ6vyRYUTFsYRphSzELKF+mFTEkgmmA0Ny2xEibDJrCxbCwGsLFsLAawsWwsBrCxbCwGsLFsLAawsWwsBrCxLJsCbJsWyAHsLFsLAawsUiwHsLEsLAewTEsmwIk9X5YoS3flkBTWFigA1hYoANYWKADWFigA1hYoANYWKADWFigA1hYoANYWKADWFigA1hYoANYWKADWFigA1hYoANYWKADWCYoID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452688" y="-1257300"/>
            <a:ext cx="3810000" cy="2619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54" name="AutoShape 6" descr="data:image/jpeg;base64,/9j/4AAQSkZJRgABAQAAAQABAAD/2wCEAAkGBxAQEA8PDw8PDRAPDw0PDw8MDQ8MDw8PFBEWFhQRFBQYHCggGBolGxQUITEhJSkrLi4uFx8zODMsNygtLjcBCgoKDg0OFA8QFCwcFBwsLCwrLCwsLCwrLCssLCwsLCwsKzcrLCwsLDcsNywsKzcsLCs3KywsLCsrKysrKysrK//AABEIALoBDwMBIgACEQEDEQH/xAAbAAACAwEBAQAAAAAAAAAAAAAAAgEDBAUHBv/EAC0QAAICAQMDAwMEAwEBAAAAAAABAhEDITFRBEFxEmGRE4GxocHR8SIyQlIU/8QAGQEBAQEBAQEAAAAAAAAAAAAAAAECAwUE/8QAGxEBAQEBAQEBAQAAAAAAAAAAAAERAhIhMVH/2gAMAwEAAhEDEQA/APbgACqAACAAAAAACgAAAAACAOf1+TVJbI3ZJUmzmdStixrifVLb9/kj1efkkhldhfu/ki3yAAZMlptW/kozZXsm/k2dTHS+DmSepqOvP0KbXd/JphkbW7+TKPglrXJWrGi3yyG3y/kkVkZV5srSq3b9zndTkeit87s0zlbsx5/9ix15i+EnS1ey7s0Ycz2bfyZ1siU6BY1+p8v5ZHqfL+WEXasiQYZc2RtvV8bsr9b5fywAroj1Pl/LNkG0krfyyjBDW+PyXkSvuAIA5PNSBAASBAFEgQAEgQBBJAAyirqHsY8608Grqe33MGXJei2/Ijpyzzype/gref2FyRpiGnbFv1vYaOVP28lAAxfmehzs2OtVt+C/Jl9NW9BJZo+SxrmWMwR3XkjLKtloVrMuGV0x0CrqHp5HjkT7lPU9iMz9ZzPKNz/U0A8da8orpKhijMhoC/A9PA09n4YnT9x5Bm/rDQ2OFsglzey0XsVtp0S4I9a5XyZGQRPL0QCAOTzUgQAEgQAEgQAEgQAEipPuTYsZ3sBR170r58HPN2bVv4MUlWhqOvP4ryQszNGwTJjvyV0lZSrJlrbVjdRJx07mVldJCZ7atleGXYukrMy0f3K6T8aBFhtqtBy7DDuE3FE4NFGTK0+VR0mU5ulTabVIE6/qnBH1a9jRlha8EQxKO23BqeJVd6eCM2uVJ0UTzcGvqent3rXHBSsC4srpLC4PU13djzhW+/Bq0ivCMkneoTdrHk0bBZX5Leoh34M7K6xohNMYybF+Kd+Qlj0UkgDk8tIEABIAQBIAQBIEESlSsAk13KozitrK5SvcWUqQxqQk88bd6asqyzT2Rmzbv3IhOvBXScp+ryh/WqsJwTMueLjtqVqTUT13KZYeC5aqwDWsrxPgoy4nvTOioN9i/B09tXqXWveOfi6dvs6/JqWF+DdmxrdaGSeb2+Saz6tTHEl7i9StL4EeVkSyuq0KZVQkcuvp7fuI8yV3pRTB6poOkjWwXS/9L4NGPD3ZaNY9OV1Tql9zOdHqkm9VexneBe6LHSX4ysyZYU/Y6f0FyQ+ni99RrU6kcpKy3FirV/Bpnh9O2whWvWvQLCyAOTzBYWQAE2FkABNk2QABZVnexaU9Q9mFispzvYZ5UVZZrQrcinLGyg1Mqyw7lblTGWmpm6nNrpx3GV1qUZ90G+Z9PgyvX+C1ZX7fgz4VuWJAv6vjkTNEf8VfdmWGOtX/AENHN6t9/wBgzYeUm9RGrGIAreJe6EeBcsuYBdYOs6dJX4sy45enwb+qy/4tLU5GVPnQ1Hbj7PrvY5JpP2RJy+nlWhf6q70Ri8n6j/b4KmV5+qSavXtoLHqE9g1JVoFazLx5HsAZTPAu2hcwA+vsiyAMPhTYWQAEhZABTEWQAETnRnnruNkeooWM8lQklZqavcR4kVvWNSadMaauuNzRLDHuV6aq9vYNaVpFOXCnsjVGK5/YsUVsE3GKOFJbDpDyVaFbkuQv6XO9DPF07H6jItNSpSRW5PjYQRB6LwSwyhmfNkvRbfktyypGUNSFkrVGWMLdGsPpV/lyVuXGfLD06rb9Suc2/wCB8s7fsixwTS8FaY8kbVGaMmn+ToSwvsZs+B7peaEbliU7GhNrxwU4L2p8l3ofDKVpjK1aJKsMGnromdDF068v3M1ztkfRtkWQwMPiTYWQAE2FkABNkWBXlewVnnkdvsJ6nyNlRWV0WwycjydGYbJLbwExEpWVt0237EzlRXKFr33K1IHl9ho9XW5nkzPJ2G/Mrfky+v2M7QsHaLIu9H9mDMUZloUGyeJ+UZ4Q117FalaMeRrR6lyd6mWTpFKzO/bgYnnWnqJbIqKsqtofFGt9VwGsyLceO9Xt+S+ez8Epi5dn4IxrmTx14Li3DC3fYeeFdtCt2s5A7xvj4F9L4fwBX9LVNcjyVblmPG21p3Ny6e9xqXrHMUb2Ot00aiua1I/+eK2VeDZg6Zelbktc++9aWwsVsizLiewsSwsB7CxLFnMC2ynLNcmXJN72JGfJcbnLRKaM2S/6FdvUfHb7BrMUuT5CeZ6LfT7mlwpWyqcbRVlijvd+B1k5KMb1aLGGrB1EePJlkqNFkxjYJcVw2JNHpXCJopp8ULSb0LMmJNbbBheg5lz1zuoxrRUUehcI6XU4014MTxfcrpzUPWPgQvwweqorlhaexV1ZhehZGHq8dxsHT0tfg0IjFrG4+nTggvzwvVfcz2FlSQFgFWYFrfBpsTFGl+RgxUpWb4qkkZsGPu/saLMudQwIbAIkCCHIKYpkP9RFMpXsVZFGVFRfJN9hPRRW4VSSRdhkij0DgrRNaGctxysicL9iJGSUNSXj9zQsDf2JjjrcrXpneGt/IyVF2VaWUg0EAPjjevYC6CpImyAIyGzJkX/n9TUUSgyrD9JBu3XsavoL/ojBD0x133GjL1aMjNqqUWv5FNaSqhJYl/QNZyrJhvVaGv6C5ZKwryD05v0pcP7F2PFW+50EkgGr7ZFBvZfsX48FavUtsLDNqQIsLDJWBDerIsNCUitsJvUULiMkuwidBLcUNLlKyqa1GgyZKwitEMKZeo2FV4nuWxi2WRikTYZtSlREo2FhYRW8TKJ4WvBrsGFlY1j5LLHlj4+CtphRYWKMoNgRZbhh3f2CGLktCWpBrjTwRZAQ4CphYDALYWAxBFhYEki2FgMCFsLAiT1fli2RJ6vyRYUTFsYRphSzELKF+mFTEkgmmA0Ny2xEibDJrCxbCwGsLFsLAawsWwsBrCxbCwGsLFsLAawsWwsBrCxLJsCbJsWyAHsLFsLAawsUiwHsLEsLAewTEsmwIk9X5YoS3flkBTWFigA1hYoANYWKADWFigA1hYoANYWKADWFigA1hYoANYWKADWFigA1hYoANYWKADWFigA1hYoANYWKADWCYoID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2452688" y="-1257300"/>
            <a:ext cx="3810000" cy="26193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58" name="AutoShape 10" descr="data:image/jpeg;base64,/9j/4AAQSkZJRgABAQAAAQABAAD/2wCEAAkGBxAQEA8PDw8PDRAPDw0PDw8MDQ8MDw8PFBEWFhQRFBQYHCggGBolGxQUITEhJSkrLi4uFx8zODMsNygtLjcBCgoKDg0OFA8QFCwcFBwsLCwrLCwsLCwrLCssLCwsLCwsKzcrLCwsLDcsNywsKzcsLCs3KywsLCsrKysrKysrK//AABEIALoBDwMBIgACEQEDEQH/xAAbAAACAwEBAQAAAAAAAAAAAAAAAgEDBAUHBv/EAC0QAAICAQMDAwMEAwEBAAAAAAABAhEDITFRBEFxEmGRE4GxocHR8SIyQlIU/8QAGQEBAQEBAQEAAAAAAAAAAAAAAAECAwUE/8QAGxEBAQEBAQEBAQAAAAAAAAAAAAERAhIhMVH/2gAMAwEAAhEDEQA/APbgACqAACAAAAAACgAAAAACAOf1+TVJbI3ZJUmzmdStixrifVLb9/kj1efkkhldhfu/ki3yAAZMlptW/kozZXsm/k2dTHS+DmSepqOvP0KbXd/JphkbW7+TKPglrXJWrGi3yyG3y/kkVkZV5srSq3b9zndTkeit87s0zlbsx5/9ix15i+EnS1ey7s0Ycz2bfyZ1siU6BY1+p8v5ZHqfL+WEXasiQYZc2RtvV8bsr9b5fywAroj1Pl/LNkG0krfyyjBDW+PyXkSvuAIA5PNSBAASBAFEgQAEgQBBJAAyirqHsY8608Grqe33MGXJei2/Ijpyzzype/gref2FyRpiGnbFv1vYaOVP28lAAxfmehzs2OtVt+C/Jl9NW9BJZo+SxrmWMwR3XkjLKtloVrMuGV0x0CrqHp5HjkT7lPU9iMz9ZzPKNz/U0A8da8orpKhijMhoC/A9PA09n4YnT9x5Bm/rDQ2OFsglzey0XsVtp0S4I9a5XyZGQRPL0QCAOTzUgQAEgQAEgQAEgQAEipPuTYsZ3sBR170r58HPN2bVv4MUlWhqOvP4ryQszNGwTJjvyV0lZSrJlrbVjdRJx07mVldJCZ7atleGXYukrMy0f3K6T8aBFhtqtBy7DDuE3FE4NFGTK0+VR0mU5ulTabVIE6/qnBH1a9jRlha8EQxKO23BqeJVd6eCM2uVJ0UTzcGvqent3rXHBSsC4srpLC4PU13djzhW+/Bq0ivCMkneoTdrHk0bBZX5Leoh34M7K6xohNMYybF+Kd+Qlj0UkgDk8tIEABIAQBIAQBIEESlSsAk13KozitrK5SvcWUqQxqQk88bd6asqyzT2Rmzbv3IhOvBXScp+ryh/WqsJwTMueLjtqVqTUT13KZYeC5aqwDWsrxPgoy4nvTOioN9i/B09tXqXWveOfi6dvs6/JqWF+DdmxrdaGSeb2+Saz6tTHEl7i9StL4EeVkSyuq0KZVQkcuvp7fuI8yV3pRTB6poOkjWwXS/9L4NGPD3ZaNY9OV1Tql9zOdHqkm9VexneBe6LHSX4ysyZYU/Y6f0FyQ+ni99RrU6kcpKy3FirV/Bpnh9O2whWvWvQLCyAOTzBYWQAE2FkABNk2QABZVnexaU9Q9mFispzvYZ5UVZZrQrcinLGyg1Mqyw7lblTGWmpm6nNrpx3GV1qUZ90G+Z9PgyvX+C1ZX7fgz4VuWJAv6vjkTNEf8VfdmWGOtX/AENHN6t9/wBgzYeUm9RGrGIAreJe6EeBcsuYBdYOs6dJX4sy45enwb+qy/4tLU5GVPnQ1Hbj7PrvY5JpP2RJy+nlWhf6q70Ri8n6j/b4KmV5+qSavXtoLHqE9g1JVoFazLx5HsAZTPAu2hcwA+vsiyAMPhTYWQAEhZABTEWQAETnRnnruNkeooWM8lQklZqavcR4kVvWNSadMaauuNzRLDHuV6aq9vYNaVpFOXCnsjVGK5/YsUVsE3GKOFJbDpDyVaFbkuQv6XO9DPF07H6jItNSpSRW5PjYQRB6LwSwyhmfNkvRbfktyypGUNSFkrVGWMLdGsPpV/lyVuXGfLD06rb9Suc2/wCB8s7fsixwTS8FaY8kbVGaMmn+ToSwvsZs+B7peaEbliU7GhNrxwU4L2p8l3ofDKVpjK1aJKsMGnromdDF068v3M1ztkfRtkWQwMPiTYWQAE2FkABNkWBXlewVnnkdvsJ6nyNlRWV0WwycjydGYbJLbwExEpWVt0237EzlRXKFr33K1IHl9ho9XW5nkzPJ2G/Mrfky+v2M7QsHaLIu9H9mDMUZloUGyeJ+UZ4Q117FalaMeRrR6lyd6mWTpFKzO/bgYnnWnqJbIqKsqtofFGt9VwGsyLceO9Xt+S+ez8Epi5dn4IxrmTx14Li3DC3fYeeFdtCt2s5A7xvj4F9L4fwBX9LVNcjyVblmPG21p3Ny6e9xqXrHMUb2Ot00aiua1I/+eK2VeDZg6Zelbktc++9aWwsVsizLiewsSwsB7CxLFnMC2ynLNcmXJN72JGfJcbnLRKaM2S/6FdvUfHb7BrMUuT5CeZ6LfT7mlwpWyqcbRVlijvd+B1k5KMb1aLGGrB1EePJlkqNFkxjYJcVw2JNHpXCJopp8ULSb0LMmJNbbBheg5lz1zuoxrRUUehcI6XU4014MTxfcrpzUPWPgQvwweqorlhaexV1ZhehZGHq8dxsHT0tfg0IjFrG4+nTggvzwvVfcz2FlSQFgFWYFrfBpsTFGl+RgxUpWb4qkkZsGPu/saLMudQwIbAIkCCHIKYpkP9RFMpXsVZFGVFRfJN9hPRRW4VSSRdhkij0DgrRNaGctxysicL9iJGSUNSXj9zQsDf2JjjrcrXpneGt/IyVF2VaWUg0EAPjjevYC6CpImyAIyGzJkX/n9TUUSgyrD9JBu3XsavoL/ojBD0x133GjL1aMjNqqUWv5FNaSqhJYl/QNZyrJhvVaGv6C5ZKwryD05v0pcP7F2PFW+50EkgGr7ZFBvZfsX48FavUtsLDNqQIsLDJWBDerIsNCUitsJvUULiMkuwidBLcUNLlKyqa1GgyZKwitEMKZeo2FV4nuWxi2WRikTYZtSlREo2FhYRW8TKJ4WvBrsGFlY1j5LLHlj4+CtphRYWKMoNgRZbhh3f2CGLktCWpBrjTwRZAQ4CphYDALYWAxBFhYEki2FgMCFsLAiT1fli2RJ6vyRYUTFsYRphSzELKF+mFTEkgmmA0Ny2xEibDJrCxbCwGsLFsLAawsWwsBrCxbCwGsLFsLAawsWwsBrCxLJsCbJsWyAHsLFsLAawsUiwHsLEsLAewTEsmwIk9X5YoS3flkBTWFigA1hYoANYWKADWFigA1hYoANYWKADWFigA1hYoANYWKADWFigA1hYoANYWKADWFigA1hYoANYWKADWCYoID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60" name="AutoShape 12" descr="data:image/jpeg;base64,/9j/4AAQSkZJRgABAQAAAQABAAD/2wCEAAkGBxAQEA8PDw8PDRAPDw0PDw8MDQ8MDw8PFBEWFhQRFBQYHCggGBolGxQUITEhJSkrLi4uFx8zODMsNygtLjcBCgoKDg0OFA8QFCwcFBwsLCwrLCwsLCwrLCssLCwsLCwsKzcrLCwsLDcsNywsKzcsLCs3KywsLCsrKysrKysrK//AABEIALoBDwMBIgACEQEDEQH/xAAbAAACAwEBAQAAAAAAAAAAAAAAAgEDBAUHBv/EAC0QAAICAQMDAwMEAwEBAAAAAAABAhEDITFRBEFxEmGRE4GxocHR8SIyQlIU/8QAGQEBAQEBAQEAAAAAAAAAAAAAAAECAwUE/8QAGxEBAQEBAQEBAQAAAAAAAAAAAAERAhIhMVH/2gAMAwEAAhEDEQA/APbgACqAACAAAAAACgAAAAACAOf1+TVJbI3ZJUmzmdStixrifVLb9/kj1efkkhldhfu/ki3yAAZMlptW/kozZXsm/k2dTHS+DmSepqOvP0KbXd/JphkbW7+TKPglrXJWrGi3yyG3y/kkVkZV5srSq3b9zndTkeit87s0zlbsx5/9ix15i+EnS1ey7s0Ycz2bfyZ1siU6BY1+p8v5ZHqfL+WEXasiQYZc2RtvV8bsr9b5fywAroj1Pl/LNkG0krfyyjBDW+PyXkSvuAIA5PNSBAASBAFEgQAEgQBBJAAyirqHsY8608Grqe33MGXJei2/Ijpyzzype/gref2FyRpiGnbFv1vYaOVP28lAAxfmehzs2OtVt+C/Jl9NW9BJZo+SxrmWMwR3XkjLKtloVrMuGV0x0CrqHp5HjkT7lPU9iMz9ZzPKNz/U0A8da8orpKhijMhoC/A9PA09n4YnT9x5Bm/rDQ2OFsglzey0XsVtp0S4I9a5XyZGQRPL0QCAOTzUgQAEgQAEgQAEgQAEipPuTYsZ3sBR170r58HPN2bVv4MUlWhqOvP4ryQszNGwTJjvyV0lZSrJlrbVjdRJx07mVldJCZ7atleGXYukrMy0f3K6T8aBFhtqtBy7DDuE3FE4NFGTK0+VR0mU5ulTabVIE6/qnBH1a9jRlha8EQxKO23BqeJVd6eCM2uVJ0UTzcGvqent3rXHBSsC4srpLC4PU13djzhW+/Bq0ivCMkneoTdrHk0bBZX5Leoh34M7K6xohNMYybF+Kd+Qlj0UkgDk8tIEABIAQBIAQBIEESlSsAk13KozitrK5SvcWUqQxqQk88bd6asqyzT2Rmzbv3IhOvBXScp+ryh/WqsJwTMueLjtqVqTUT13KZYeC5aqwDWsrxPgoy4nvTOioN9i/B09tXqXWveOfi6dvs6/JqWF+DdmxrdaGSeb2+Saz6tTHEl7i9StL4EeVkSyuq0KZVQkcuvp7fuI8yV3pRTB6poOkjWwXS/9L4NGPD3ZaNY9OV1Tql9zOdHqkm9VexneBe6LHSX4ysyZYU/Y6f0FyQ+ni99RrU6kcpKy3FirV/Bpnh9O2whWvWvQLCyAOTzBYWQAE2FkABNk2QABZVnexaU9Q9mFispzvYZ5UVZZrQrcinLGyg1Mqyw7lblTGWmpm6nNrpx3GV1qUZ90G+Z9PgyvX+C1ZX7fgz4VuWJAv6vjkTNEf8VfdmWGOtX/AENHN6t9/wBgzYeUm9RGrGIAreJe6EeBcsuYBdYOs6dJX4sy45enwb+qy/4tLU5GVPnQ1Hbj7PrvY5JpP2RJy+nlWhf6q70Ri8n6j/b4KmV5+qSavXtoLHqE9g1JVoFazLx5HsAZTPAu2hcwA+vsiyAMPhTYWQAEhZABTEWQAETnRnnruNkeooWM8lQklZqavcR4kVvWNSadMaauuNzRLDHuV6aq9vYNaVpFOXCnsjVGK5/YsUVsE3GKOFJbDpDyVaFbkuQv6XO9DPF07H6jItNSpSRW5PjYQRB6LwSwyhmfNkvRbfktyypGUNSFkrVGWMLdGsPpV/lyVuXGfLD06rb9Suc2/wCB8s7fsixwTS8FaY8kbVGaMmn+ToSwvsZs+B7peaEbliU7GhNrxwU4L2p8l3ofDKVpjK1aJKsMGnromdDF068v3M1ztkfRtkWQwMPiTYWQAE2FkABNkWBXlewVnnkdvsJ6nyNlRWV0WwycjydGYbJLbwExEpWVt0237EzlRXKFr33K1IHl9ho9XW5nkzPJ2G/Mrfky+v2M7QsHaLIu9H9mDMUZloUGyeJ+UZ4Q117FalaMeRrR6lyd6mWTpFKzO/bgYnnWnqJbIqKsqtofFGt9VwGsyLceO9Xt+S+ez8Epi5dn4IxrmTx14Li3DC3fYeeFdtCt2s5A7xvj4F9L4fwBX9LVNcjyVblmPG21p3Ny6e9xqXrHMUb2Ot00aiua1I/+eK2VeDZg6Zelbktc++9aWwsVsizLiewsSwsB7CxLFnMC2ynLNcmXJN72JGfJcbnLRKaM2S/6FdvUfHb7BrMUuT5CeZ6LfT7mlwpWyqcbRVlijvd+B1k5KMb1aLGGrB1EePJlkqNFkxjYJcVw2JNHpXCJopp8ULSb0LMmJNbbBheg5lz1zuoxrRUUehcI6XU4014MTxfcrpzUPWPgQvwweqorlhaexV1ZhehZGHq8dxsHT0tfg0IjFrG4+nTggvzwvVfcz2FlSQFgFWYFrfBpsTFGl+RgxUpWb4qkkZsGPu/saLMudQwIbAIkCCHIKYpkP9RFMpXsVZFGVFRfJN9hPRRW4VSSRdhkij0DgrRNaGctxysicL9iJGSUNSXj9zQsDf2JjjrcrXpneGt/IyVF2VaWUg0EAPjjevYC6CpImyAIyGzJkX/n9TUUSgyrD9JBu3XsavoL/ojBD0x133GjL1aMjNqqUWv5FNaSqhJYl/QNZyrJhvVaGv6C5ZKwryD05v0pcP7F2PFW+50EkgGr7ZFBvZfsX48FavUtsLDNqQIsLDJWBDerIsNCUitsJvUULiMkuwidBLcUNLlKyqa1GgyZKwitEMKZeo2FV4nuWxi2WRikTYZtSlREo2FhYRW8TKJ4WvBrsGFlY1j5LLHlj4+CtphRYWKMoNgRZbhh3f2CGLktCWpBrjTwRZAQ4CphYDALYWAxBFhYEki2FgMCFsLAiT1fli2RJ6vyRYUTFsYRphSzELKF+mFTEkgmmA0Ny2xEibDJrCxbCwGsLFsLAawsWwsBrCxbCwGsLFsLAawsWwsBrCxLJsCbJsWyAHsLFsLAawsUiwHsLEsLAewTEsmwIk9X5YoS3flkBTWFigA1hYoANYWKADWFigA1hYoANYWKADWFigA1hYoANYWKADWFigA1hYoANYWKADWFigA1hYoANYWKADWCYoID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62" name="AutoShape 14" descr="data:image/jpeg;base64,/9j/4AAQSkZJRgABAQAAAQABAAD/2wCEAAkGBxAQEA8PDw8PDRAPDw0PDw8MDQ8MDw8PFBEWFhQRFBQYHCggGBolGxQUITEhJSkrLi4uFx8zODMsNygtLjcBCgoKDg0OFA8QFCwcFBwsLCwrLCwsLCwrLCssLCwsLCwsKzcrLCwsLDcsNywsKzcsLCs3KywsLCsrKysrKysrK//AABEIALoBDwMBIgACEQEDEQH/xAAbAAACAwEBAQAAAAAAAAAAAAAAAgEDBAUHBv/EAC0QAAICAQMDAwMEAwEBAAAAAAABAhEDITFRBEFxEmGRE4GxocHR8SIyQlIU/8QAGQEBAQEBAQEAAAAAAAAAAAAAAAECAwUE/8QAGxEBAQEBAQEBAQAAAAAAAAAAAAERAhIhMVH/2gAMAwEAAhEDEQA/APbgACqAACAAAAAACgAAAAACAOf1+TVJbI3ZJUmzmdStixrifVLb9/kj1efkkhldhfu/ki3yAAZMlptW/kozZXsm/k2dTHS+DmSepqOvP0KbXd/JphkbW7+TKPglrXJWrGi3yyG3y/kkVkZV5srSq3b9zndTkeit87s0zlbsx5/9ix15i+EnS1ey7s0Ycz2bfyZ1siU6BY1+p8v5ZHqfL+WEXasiQYZc2RtvV8bsr9b5fywAroj1Pl/LNkG0krfyyjBDW+PyXkSvuAIA5PNSBAASBAFEgQAEgQBBJAAyirqHsY8608Grqe33MGXJei2/Ijpyzzype/gref2FyRpiGnbFv1vYaOVP28lAAxfmehzs2OtVt+C/Jl9NW9BJZo+SxrmWMwR3XkjLKtloVrMuGV0x0CrqHp5HjkT7lPU9iMz9ZzPKNz/U0A8da8orpKhijMhoC/A9PA09n4YnT9x5Bm/rDQ2OFsglzey0XsVtp0S4I9a5XyZGQRPL0QCAOTzUgQAEgQAEgQAEgQAEipPuTYsZ3sBR170r58HPN2bVv4MUlWhqOvP4ryQszNGwTJjvyV0lZSrJlrbVjdRJx07mVldJCZ7atleGXYukrMy0f3K6T8aBFhtqtBy7DDuE3FE4NFGTK0+VR0mU5ulTabVIE6/qnBH1a9jRlha8EQxKO23BqeJVd6eCM2uVJ0UTzcGvqent3rXHBSsC4srpLC4PU13djzhW+/Bq0ivCMkneoTdrHk0bBZX5Leoh34M7K6xohNMYybF+Kd+Qlj0UkgDk8tIEABIAQBIAQBIEESlSsAk13KozitrK5SvcWUqQxqQk88bd6asqyzT2Rmzbv3IhOvBXScp+ryh/WqsJwTMueLjtqVqTUT13KZYeC5aqwDWsrxPgoy4nvTOioN9i/B09tXqXWveOfi6dvs6/JqWF+DdmxrdaGSeb2+Saz6tTHEl7i9StL4EeVkSyuq0KZVQkcuvp7fuI8yV3pRTB6poOkjWwXS/9L4NGPD3ZaNY9OV1Tql9zOdHqkm9VexneBe6LHSX4ysyZYU/Y6f0FyQ+ni99RrU6kcpKy3FirV/Bpnh9O2whWvWvQLCyAOTzBYWQAE2FkABNk2QABZVnexaU9Q9mFispzvYZ5UVZZrQrcinLGyg1Mqyw7lblTGWmpm6nNrpx3GV1qUZ90G+Z9PgyvX+C1ZX7fgz4VuWJAv6vjkTNEf8VfdmWGOtX/AENHN6t9/wBgzYeUm9RGrGIAreJe6EeBcsuYBdYOs6dJX4sy45enwb+qy/4tLU5GVPnQ1Hbj7PrvY5JpP2RJy+nlWhf6q70Ri8n6j/b4KmV5+qSavXtoLHqE9g1JVoFazLx5HsAZTPAu2hcwA+vsiyAMPhTYWQAEhZABTEWQAETnRnnruNkeooWM8lQklZqavcR4kVvWNSadMaauuNzRLDHuV6aq9vYNaVpFOXCnsjVGK5/YsUVsE3GKOFJbDpDyVaFbkuQv6XO9DPF07H6jItNSpSRW5PjYQRB6LwSwyhmfNkvRbfktyypGUNSFkrVGWMLdGsPpV/lyVuXGfLD06rb9Suc2/wCB8s7fsixwTS8FaY8kbVGaMmn+ToSwvsZs+B7peaEbliU7GhNrxwU4L2p8l3ofDKVpjK1aJKsMGnromdDF068v3M1ztkfRtkWQwMPiTYWQAE2FkABNkWBXlewVnnkdvsJ6nyNlRWV0WwycjydGYbJLbwExEpWVt0237EzlRXKFr33K1IHl9ho9XW5nkzPJ2G/Mrfky+v2M7QsHaLIu9H9mDMUZloUGyeJ+UZ4Q117FalaMeRrR6lyd6mWTpFKzO/bgYnnWnqJbIqKsqtofFGt9VwGsyLceO9Xt+S+ez8Epi5dn4IxrmTx14Li3DC3fYeeFdtCt2s5A7xvj4F9L4fwBX9LVNcjyVblmPG21p3Ny6e9xqXrHMUb2Ot00aiua1I/+eK2VeDZg6Zelbktc++9aWwsVsizLiewsSwsB7CxLFnMC2ynLNcmXJN72JGfJcbnLRKaM2S/6FdvUfHb7BrMUuT5CeZ6LfT7mlwpWyqcbRVlijvd+B1k5KMb1aLGGrB1EePJlkqNFkxjYJcVw2JNHpXCJopp8ULSb0LMmJNbbBheg5lz1zuoxrRUUehcI6XU4014MTxfcrpzUPWPgQvwweqorlhaexV1ZhehZGHq8dxsHT0tfg0IjFrG4+nTggvzwvVfcz2FlSQFgFWYFrfBpsTFGl+RgxUpWb4qkkZsGPu/saLMudQwIbAIkCCHIKYpkP9RFMpXsVZFGVFRfJN9hPRRW4VSSRdhkij0DgrRNaGctxysicL9iJGSUNSXj9zQsDf2JjjrcrXpneGt/IyVF2VaWUg0EAPjjevYC6CpImyAIyGzJkX/n9TUUSgyrD9JBu3XsavoL/ojBD0x133GjL1aMjNqqUWv5FNaSqhJYl/QNZyrJhvVaGv6C5ZKwryD05v0pcP7F2PFW+50EkgGr7ZFBvZfsX48FavUtsLDNqQIsLDJWBDerIsNCUitsJvUULiMkuwidBLcUNLlKyqa1GgyZKwitEMKZeo2FV4nuWxi2WRikTYZtSlREo2FhYRW8TKJ4WvBrsGFlY1j5LLHlj4+CtphRYWKMoNgRZbhh3f2CGLktCWpBrjTwRZAQ4CphYDALYWAxBFhYEki2FgMCFsLAiT1fli2RJ6vyRYUTFsYRphSzELKF+mFTEkgmmA0Ny2xEibDJrCxbCwGsLFsLAawsWwsBrCxbCwGsLFsLAawsWwsBrCxLJsCbJsWyAHsLFsLAawsUiwHsLEsLAewTEsmwIk9X5YoS3flkBTWFigA1hYoANYWKADWFigA1hYoANYWKADWFigA1hYoANYWKADWFigA1hYoANYWKADWFigA1hYoANYWKADWCYoID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34966" y="490976"/>
            <a:ext cx="868699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COMO LIQUIDAR NOMINAS EN EXCEL</a:t>
            </a:r>
            <a:endParaRPr lang="es-E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311861" y="6150114"/>
            <a:ext cx="259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66"/>
                </a:solidFill>
                <a:effectLst>
                  <a:reflection blurRad="12700" stA="28000" endPos="45000" dist="1000" dir="5400000" sy="-100000" algn="bl" rotWithShape="0"/>
                </a:effectLst>
                <a:latin typeface="Monotype Corsiva" pitchFamily="66" charset="0"/>
              </a:rPr>
              <a:t>VIDEO</a:t>
            </a:r>
            <a:endParaRPr lang="es-E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reflection blurRad="12700" stA="28000" endPos="45000" dist="1000" dir="5400000" sy="-100000" algn="bl" rotWithShape="0"/>
              </a:effectLst>
              <a:latin typeface="Monotype Corsiva" pitchFamily="66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8" name="ShockwaveFlash1" r:id="rId2" imgW="8713800" imgH="4667400"/>
        </mc:Choice>
        <mc:Fallback>
          <p:control name="ShockwaveFlash1" r:id="rId2" imgW="8713800" imgH="4667400">
            <p:pic>
              <p:nvPicPr>
                <p:cNvPr id="17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7"/>
                <a:srcRect/>
                <a:stretch>
                  <a:fillRect/>
                </a:stretch>
              </p:blipFill>
              <p:spPr bwMode="auto">
                <a:xfrm>
                  <a:off x="251521" y="1362075"/>
                  <a:ext cx="8712968" cy="4667663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401</TotalTime>
  <Words>177</Words>
  <Application>Microsoft Office PowerPoint</Application>
  <PresentationFormat>Presentación en pantalla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Monotype Corsiva</vt:lpstr>
      <vt:lpstr>Times New Roman</vt:lpstr>
      <vt:lpstr>Wingdings</vt:lpstr>
      <vt:lpstr>Estela de condensación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505-01</dc:creator>
  <cp:lastModifiedBy>Cdo</cp:lastModifiedBy>
  <cp:revision>98</cp:revision>
  <dcterms:modified xsi:type="dcterms:W3CDTF">2013-12-09T16:32:49Z</dcterms:modified>
</cp:coreProperties>
</file>